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C1DD8-F230-489C-973A-EC251C7E4ECD}" v="2" dt="2019-09-12T08:52:11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tor" userId="5e618fd1-aab6-4e2c-b0f2-817f5acb35a4" providerId="ADAL" clId="{AADC1DD8-F230-489C-973A-EC251C7E4ECD}"/>
    <pc:docChg chg="delSld modSld">
      <pc:chgData name="Administrator" userId="5e618fd1-aab6-4e2c-b0f2-817f5acb35a4" providerId="ADAL" clId="{AADC1DD8-F230-489C-973A-EC251C7E4ECD}" dt="2019-09-12T08:52:11.550" v="3" actId="20577"/>
      <pc:docMkLst>
        <pc:docMk/>
      </pc:docMkLst>
      <pc:sldChg chg="del">
        <pc:chgData name="Administrator" userId="5e618fd1-aab6-4e2c-b0f2-817f5acb35a4" providerId="ADAL" clId="{AADC1DD8-F230-489C-973A-EC251C7E4ECD}" dt="2019-09-10T13:34:48.161" v="0" actId="2696"/>
        <pc:sldMkLst>
          <pc:docMk/>
          <pc:sldMk cId="1240493613" sldId="256"/>
        </pc:sldMkLst>
      </pc:sldChg>
      <pc:sldChg chg="modSp">
        <pc:chgData name="Administrator" userId="5e618fd1-aab6-4e2c-b0f2-817f5acb35a4" providerId="ADAL" clId="{AADC1DD8-F230-489C-973A-EC251C7E4ECD}" dt="2019-09-12T08:52:11.550" v="3" actId="20577"/>
        <pc:sldMkLst>
          <pc:docMk/>
          <pc:sldMk cId="270598934" sldId="257"/>
        </pc:sldMkLst>
        <pc:spChg chg="mod">
          <ac:chgData name="Administrator" userId="5e618fd1-aab6-4e2c-b0f2-817f5acb35a4" providerId="ADAL" clId="{AADC1DD8-F230-489C-973A-EC251C7E4ECD}" dt="2019-09-12T08:52:11.550" v="3" actId="20577"/>
          <ac:spMkLst>
            <pc:docMk/>
            <pc:sldMk cId="270598934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88ED-5CD8-4E22-A6B8-110374227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40030-2EDA-41B0-8383-116F89C83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A1F2B-C1B0-4EB3-8FFE-C3577E1C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1929C-45BF-48E9-8DE3-93DE4588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955CB-51A4-4030-9E0C-80C605B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7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1952-9C8A-4E08-9914-5D78706B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43949-6849-4683-B87A-840A23DCB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D1347-737A-4B39-80B3-22DA876F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5E8E-062D-4B11-9D73-B6AC8093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57D94-43D8-4442-8EBD-7EC9C443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6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961F55-9999-49F4-89B4-56854ACD0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F9EB3-D6CF-4C51-B281-88343F825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FE57C-BF17-40F1-A10B-7AE5B3F7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62AE8-DFD6-4D62-8CDD-95A9E2CBD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A5847-98C4-47D6-9E06-4D24F317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0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8087-EF6F-485F-A85E-E821D8A4C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A6CA7-E374-4CD0-BA73-CA839BBA5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8CFF-4083-43C8-A412-88DA6B277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8EF0-E4B0-4D78-AC6F-B83F3EC5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25B3A-D27A-447F-9A54-7BCFE038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52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89C9-4C97-4AF6-ACF3-FD774B2B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82CF6-06D7-4DA2-89A6-CB0F7ADA3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FB08C-225A-4BEB-A946-6A0FFB8C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66590-4AA0-40C7-B530-6ACBE363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C5C64-690C-44F3-8E4A-CFFE8417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2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D4420-A4BA-4B84-AF22-FC92D7EA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0858B-EFF2-4F08-A7D0-D3DF8902C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00539-6C3E-42E1-8BBB-6E9D3A876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29E40-32C8-4DCE-8EC9-771FA3DF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4922F-F6DD-42E2-AA2A-4BD25035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533A4-17D1-4AB6-95FD-8F659D2B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5E8A-3B74-4DF2-9CB2-74143D4C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CAEAA-733F-4C3A-96FF-BAD5CCCD6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9471-8087-4DDE-AEDD-AAC280F03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B6AA8-B93E-48A2-A3F3-4F9D96693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EE78A-7FE3-431B-A44D-F2DE41F47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92CDC-5493-48B0-86A8-17668C08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E67D2-26CB-426C-B264-D7048FC1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61774-BAB5-4937-A5C3-39571BF3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55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D6AA-8459-4BD5-BBAF-0A6BF5D8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92B5D-0CDB-4054-84E0-14A0B3D2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14D0C-A03B-496B-A34C-7F9DEAEE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596F5-92CF-46AB-AE8A-AD460EDC2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56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FC7042-3CDE-41D1-A0AB-87B0040F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C9BA7-ACA1-48D6-AB10-E4DA3E12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44D00-E0C9-4417-88E8-1C904579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76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6846-775A-42B5-B9A5-F1396FAB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98C0-994F-4831-A066-BF1052388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3744D-7A56-41E2-812F-D68D67C18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83B3E-9BB2-4173-880B-CE6CD1EE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FAFF9-8572-4325-803A-6721D09F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BF244-F77C-4C7D-AB9D-E487649E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F67D9-2F41-4283-8F59-D7D2C161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FBBEE-E70B-4C84-9DF3-47AA6A287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3F759-0F08-4A73-A02B-4FE2A04EF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712AB-DFD5-4B34-9FC5-27B9841D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D0D08-8542-4131-BF32-4C73E70C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F1957-0657-46A2-A75D-987C2C46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5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07AC2-E770-4A30-8017-10C02248C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AD9E8-5412-4541-A2C6-18F4F1FFF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D987D-08EB-4F8B-9E6A-8612F1334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A7A1-6D9F-4C32-945A-134440BFF8A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9E094-9D6D-4E3E-90D1-2C45DE28D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073F-EE5C-4282-A615-D3C967FA8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6B6F-FB2D-4520-8B81-E61767C61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1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hyperlink" Target="https://www.youtube.com/watch?v=Xojb-Hoa18g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cid:image002.jpg@01D33079.D8BD7F70" TargetMode="External"/><Relationship Id="rId5" Type="http://schemas.openxmlformats.org/officeDocument/2006/relationships/image" Target="../media/image2.jpeg"/><Relationship Id="rId4" Type="http://schemas.openxmlformats.org/officeDocument/2006/relationships/image" Target="cid:image001.png@01D33079.D8BD7F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169" y="1104181"/>
            <a:ext cx="11613662" cy="5031925"/>
          </a:xfrm>
        </p:spPr>
        <p:txBody>
          <a:bodyPr>
            <a:normAutofit/>
          </a:bodyPr>
          <a:lstStyle/>
          <a:p>
            <a:pPr algn="ctr"/>
            <a:r>
              <a:rPr lang="en-GB" sz="4200" b="1" dirty="0">
                <a:solidFill>
                  <a:srgbClr val="3333FF"/>
                </a:solidFill>
              </a:rPr>
              <a:t>ONE STEP AT A TIME CONFERENCE</a:t>
            </a:r>
          </a:p>
          <a:p>
            <a:pPr algn="ctr"/>
            <a:r>
              <a:rPr lang="en-GB" sz="4200" b="1" dirty="0">
                <a:solidFill>
                  <a:srgbClr val="3333FF"/>
                </a:solidFill>
              </a:rPr>
              <a:t>Tuesday 17 September 2019</a:t>
            </a:r>
          </a:p>
          <a:p>
            <a:pPr algn="ctr"/>
            <a:r>
              <a:rPr lang="en-GB" sz="2400" b="1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https://www.youtube.com/watch?v=Xojb-Hoa18g</a:t>
            </a:r>
            <a:endParaRPr lang="en-GB" sz="2400" b="1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2400" b="1" dirty="0">
              <a:solidFill>
                <a:srgbClr val="FF0000"/>
              </a:solidFill>
            </a:endParaRP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4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18" name="Picture 17" descr="FiOP_logo 2013 - small">
            <a:extLst>
              <a:ext uri="{FF2B5EF4-FFF2-40B4-BE49-F238E27FC236}">
                <a16:creationId xmlns:a16="http://schemas.microsoft.com/office/drawing/2014/main" id="{1DC2E86E-5650-4E81-9E3E-4C4C5F00E375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99" y="4649638"/>
            <a:ext cx="918767" cy="767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CoS Guild logo jpg">
            <a:extLst>
              <a:ext uri="{FF2B5EF4-FFF2-40B4-BE49-F238E27FC236}">
                <a16:creationId xmlns:a16="http://schemas.microsoft.com/office/drawing/2014/main" id="{555D6953-4851-4E9A-AB26-B9416AE5C5B2}"/>
              </a:ext>
            </a:extLst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955" y="4649638"/>
            <a:ext cx="576490" cy="710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3813BF4-E523-473C-AFF5-3E51C53278EE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680" y="4511616"/>
            <a:ext cx="576490" cy="9052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59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27F8BEB0115144A90523ED99B79E8F" ma:contentTypeVersion="8" ma:contentTypeDescription="Create a new document." ma:contentTypeScope="" ma:versionID="261409a6b8f3e3c8be046322c73a620d">
  <xsd:schema xmlns:xsd="http://www.w3.org/2001/XMLSchema" xmlns:xs="http://www.w3.org/2001/XMLSchema" xmlns:p="http://schemas.microsoft.com/office/2006/metadata/properties" xmlns:ns2="4641bb85-d0dc-4f02-a1d2-b77c197edb0f" targetNamespace="http://schemas.microsoft.com/office/2006/metadata/properties" ma:root="true" ma:fieldsID="36c1c7d935b6b29545a053f7ead44536" ns2:_="">
    <xsd:import namespace="4641bb85-d0dc-4f02-a1d2-b77c197edb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1bb85-d0dc-4f02-a1d2-b77c197edb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ADBFC1-7B84-4E05-AFB7-0C2C0B1AD23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4AD120-3BC7-40C9-8FC5-C556F4F18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1D8DB-674D-407C-BA51-FE689E28D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41bb85-d0dc-4f02-a1d2-b77c197edb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2019-09-10T13:33:42Z</dcterms:created>
  <dcterms:modified xsi:type="dcterms:W3CDTF">2019-09-12T08:52:14Z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0x0101000927F8BEB0115144A90523ED99B79E8F</vt:lpwstr>
  </property>
</Properties>
</file>