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8"/>
  </p:notes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9BC95-E791-FD48-9517-B2888C0A29E2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916C-7456-EA41-87D5-EFC285ECB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9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E092-EA61-0E42-957F-2FD12EE7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ABC57-220D-034A-9318-A6AF71DF9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E5CD9-A501-4943-9B30-C2E103F3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33186-37D0-B34B-9042-C3AE087B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2D1AC-E645-AA49-A005-2E78C9A8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7F85-DB33-BF47-8910-8ADAA164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A072D-D103-A347-B46E-9FD25FE72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9E663-188C-DE48-9561-C8DDC896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CB700-BDF8-5C48-9B72-D7B5AD0F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8F183-84F9-B746-B787-A406A329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9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5229E-6A42-5B44-9016-2003978AE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A58F2-E9AA-AF44-A763-540CEB083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90C20-BD6E-744F-91B1-3A398EF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FBE6A-3330-1F41-8106-DF4D2D4E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F0398-31C4-244D-8A4C-315BD640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0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9376-595D-644D-9458-E5DA220C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9502E-73EF-524A-9CEB-DACE755C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65C8-985C-3447-8F76-F4DC880D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F108B-01DF-3C4C-A783-93D4462F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74412-8F92-A14C-9AAB-AA7573AE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7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5A8A-E224-604A-8A48-16EF90F8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C4E0F-7397-C040-B22E-E6F92326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DCFC6-E1C0-A74A-8461-20C453EB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8FEC1-91E2-1044-A00E-3EB9FE95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A0DB4-AF3F-4943-8746-311CFFB2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4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1CEA-379A-A44A-8C1D-6F4C0E67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2264E-11FE-8A4B-81BB-E5A7DD7DF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2F70E-3957-624F-B10E-46251684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A17B8-D484-2A48-89FB-1561A646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A2E99-6CA4-F547-817A-4FFB9DC6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AE4A4-EE8D-6E41-A6D4-F9D3A2EB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3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6B01-F8EA-294B-8E09-C4991B5E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FF505-D380-7E4C-9814-E45FD984B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DBF9D-0648-9C47-A3AB-D6B07A6AC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F55CB-61B4-E745-8DC2-99B7D359E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2C82-8C5A-1743-8CA3-CCDD43FEA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78FB3-A8DB-EE46-9227-AF426AFF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D8ADD-BB71-8049-B802-FBC6A882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7676F-B015-2843-B922-94BD5943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5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1F1D-987E-FD41-8E49-778AE1DD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51608-A458-4542-B037-7398417B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8F00B-84AD-514F-9AF9-0FC80254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D9AA1-6E1E-EC4D-925E-E45B655B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3B043-1302-5346-B55A-8E894672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C43DB-E2BD-3748-A6E6-7BB94D7F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D36B-967E-434A-9E63-6C232FC7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7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6421-53EB-0D44-8399-C77F1454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D8D42-8A4A-2E40-901F-F4F5D80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E2576-6EE2-A745-86E2-4C9A83E0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A0420-E39E-6144-8405-9E0C8B8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7AC8-9574-9848-844A-97BCAAD2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8C41B-0EA9-674F-A5A1-E9CCF439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0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0BA9-180D-054A-B231-4557E590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C3BD6-6CFC-2B4B-A797-D605C4E47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712A8-77C0-2C45-B7B0-B49EC75DD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3BCB2-813F-454F-8455-16285039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6067A-BF39-244F-9D68-16B5FBDD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A3259-A68A-FC4B-AA77-54F0AD71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7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AED10-0EC0-C94A-9CE8-D15B70D1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06CA1-372A-BD48-BAC1-5AA99AD0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A7D0-E7B3-6A44-8EC8-6CDD95F5B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596A-41D8-494B-A941-4432C69B923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16815-3FA5-D549-AA43-051155277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E8828-0682-5841-9C05-73C859F95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9BA0-5286-5648-9D45-2E939C3B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oriesforthesoul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053E289-3CDD-4648-8BFC-8BE000E5A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2552" y="2827282"/>
            <a:ext cx="4204138" cy="1645921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6000" dirty="0">
                <a:solidFill>
                  <a:srgbClr val="330099"/>
                </a:solidFill>
                <a:latin typeface="Yeseva One" panose="02000503090000020003" pitchFamily="2" charset="0"/>
              </a:rPr>
              <a:t>Godly Play</a:t>
            </a:r>
          </a:p>
          <a:p>
            <a:r>
              <a:rPr lang="en-US" sz="6000" dirty="0">
                <a:solidFill>
                  <a:srgbClr val="330099"/>
                </a:solidFill>
                <a:latin typeface="Yeseva One" panose="02000503090000020003" pitchFamily="2" charset="0"/>
              </a:rPr>
              <a:t>Scotland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311758D-A084-2D46-B5F5-FC174B4B5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1182-DF68-5B42-AEF1-54A67716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863" y="640081"/>
            <a:ext cx="3415005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330099"/>
                </a:solidFill>
                <a:latin typeface="+mn-lt"/>
              </a:rPr>
              <a:t>Well being through Community, Story and Creativity</a:t>
            </a:r>
          </a:p>
        </p:txBody>
      </p:sp>
      <p:pic>
        <p:nvPicPr>
          <p:cNvPr id="9" name="Shape 364" descr="IMG_8711.JPG">
            <a:extLst>
              <a:ext uri="{FF2B5EF4-FFF2-40B4-BE49-F238E27FC236}">
                <a16:creationId xmlns:a16="http://schemas.microsoft.com/office/drawing/2014/main" id="{5316BC4D-0249-6640-BEFE-91DE2AB6B5D0}"/>
              </a:ext>
            </a:extLst>
          </p:cNvPr>
          <p:cNvPicPr preferRelativeResize="0"/>
          <p:nvPr/>
        </p:nvPicPr>
        <p:blipFill rotWithShape="1">
          <a:blip r:embed="rId2"/>
          <a:srcRect l="3018" r="4" b="4"/>
          <a:stretch/>
        </p:blipFill>
        <p:spPr>
          <a:xfrm>
            <a:off x="684213" y="731838"/>
            <a:ext cx="3883025" cy="2646363"/>
          </a:xfrm>
          <a:prstGeom prst="rect">
            <a:avLst/>
          </a:prstGeom>
        </p:spPr>
      </p:pic>
      <p:pic>
        <p:nvPicPr>
          <p:cNvPr id="8" name="Shape 279" descr="SAM_2884.JPG">
            <a:extLst>
              <a:ext uri="{FF2B5EF4-FFF2-40B4-BE49-F238E27FC236}">
                <a16:creationId xmlns:a16="http://schemas.microsoft.com/office/drawing/2014/main" id="{02FFAB82-5431-BC4A-8CA4-F8CDEAE0DDD0}"/>
              </a:ext>
            </a:extLst>
          </p:cNvPr>
          <p:cNvPicPr preferRelativeResize="0"/>
          <p:nvPr/>
        </p:nvPicPr>
        <p:blipFill rotWithShape="1">
          <a:blip r:embed="rId3"/>
          <a:srcRect r="-1" b="7807"/>
          <a:stretch/>
        </p:blipFill>
        <p:spPr>
          <a:xfrm>
            <a:off x="684213" y="3462338"/>
            <a:ext cx="3883025" cy="2657475"/>
          </a:xfrm>
          <a:prstGeom prst="rect">
            <a:avLst/>
          </a:prstGeom>
        </p:spPr>
      </p:pic>
      <p:pic>
        <p:nvPicPr>
          <p:cNvPr id="7" name="Shape 269" descr="Hallamshire 27 Jan Honour yourself.jpg">
            <a:extLst>
              <a:ext uri="{FF2B5EF4-FFF2-40B4-BE49-F238E27FC236}">
                <a16:creationId xmlns:a16="http://schemas.microsoft.com/office/drawing/2014/main" id="{60412B6F-26BB-2640-987F-5B5C01DC8114}"/>
              </a:ext>
            </a:extLst>
          </p:cNvPr>
          <p:cNvPicPr preferRelativeResize="0"/>
          <p:nvPr/>
        </p:nvPicPr>
        <p:blipFill rotWithShape="1">
          <a:blip r:embed="rId4"/>
          <a:srcRect l="1282" r="16280" b="-3"/>
          <a:stretch/>
        </p:blipFill>
        <p:spPr>
          <a:xfrm>
            <a:off x="4649788" y="3000375"/>
            <a:ext cx="3438525" cy="3119438"/>
          </a:xfrm>
          <a:prstGeom prst="rect">
            <a:avLst/>
          </a:prstGeom>
        </p:spPr>
      </p:pic>
      <p:pic>
        <p:nvPicPr>
          <p:cNvPr id="11" name="Shape 134">
            <a:extLst>
              <a:ext uri="{FF2B5EF4-FFF2-40B4-BE49-F238E27FC236}">
                <a16:creationId xmlns:a16="http://schemas.microsoft.com/office/drawing/2014/main" id="{6E97EF26-E7E4-5842-B3D8-8766A4EE2B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143" b="20855"/>
          <a:stretch/>
        </p:blipFill>
        <p:spPr>
          <a:xfrm>
            <a:off x="4649788" y="731838"/>
            <a:ext cx="343852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5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17_2_1_1535558171216_5868" descr="https://static1.squarespace.com/static/5b44a2d63c3a5308bebd99d6/t/5b7a8d9d4fa51a76f369c6c5/1534758306533/stories+for+the+soul+logo+ideav3.png?format=300w">
            <a:extLst>
              <a:ext uri="{FF2B5EF4-FFF2-40B4-BE49-F238E27FC236}">
                <a16:creationId xmlns:a16="http://schemas.microsoft.com/office/drawing/2014/main" id="{4E7CD4F9-D798-0844-BC14-39EC1EE340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91441" y="3585311"/>
            <a:ext cx="2688756" cy="2442911"/>
          </a:xfrm>
          <a:prstGeom prst="rect">
            <a:avLst/>
          </a:prstGeom>
          <a:noFill/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89C636B-B70A-C54C-9970-A542F73FA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15" y="1711073"/>
            <a:ext cx="4842208" cy="15616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696E1C-4CAF-E345-9745-D492E8CA8B47}"/>
              </a:ext>
            </a:extLst>
          </p:cNvPr>
          <p:cNvSpPr/>
          <p:nvPr/>
        </p:nvSpPr>
        <p:spPr>
          <a:xfrm>
            <a:off x="6237890" y="4545156"/>
            <a:ext cx="525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3300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www.storiesforthesoul.org</a:t>
            </a:r>
            <a:endParaRPr lang="en-GB" sz="2800" b="1" u="sng" dirty="0">
              <a:solidFill>
                <a:srgbClr val="33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6175A-11F5-BE4E-A874-6F0B3197D9EE}"/>
              </a:ext>
            </a:extLst>
          </p:cNvPr>
          <p:cNvSpPr/>
          <p:nvPr/>
        </p:nvSpPr>
        <p:spPr>
          <a:xfrm>
            <a:off x="6237890" y="1968661"/>
            <a:ext cx="525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330099"/>
                </a:solidFill>
                <a:effectLst/>
              </a:rPr>
              <a:t>www.godlyplayscotland.co.uk</a:t>
            </a:r>
            <a:endParaRPr lang="en-GB" sz="2800" b="1" dirty="0">
              <a:solidFill>
                <a:srgbClr val="33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864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7F8BEB0115144A90523ED99B79E8F" ma:contentTypeVersion="8" ma:contentTypeDescription="Create a new document." ma:contentTypeScope="" ma:versionID="261409a6b8f3e3c8be046322c73a620d">
  <xsd:schema xmlns:xsd="http://www.w3.org/2001/XMLSchema" xmlns:xs="http://www.w3.org/2001/XMLSchema" xmlns:p="http://schemas.microsoft.com/office/2006/metadata/properties" xmlns:ns2="4641bb85-d0dc-4f02-a1d2-b77c197edb0f" targetNamespace="http://schemas.microsoft.com/office/2006/metadata/properties" ma:root="true" ma:fieldsID="36c1c7d935b6b29545a053f7ead44536" ns2:_="">
    <xsd:import namespace="4641bb85-d0dc-4f02-a1d2-b77c197edb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1bb85-d0dc-4f02-a1d2-b77c197ed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FACAF6-3411-49E0-BC5E-E1B898634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41bb85-d0dc-4f02-a1d2-b77c197edb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F8C8E-649E-4827-B2F0-67D71ADBC7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AC33D-B5D6-430A-8D56-100B9714FBA7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4641bb85-d0dc-4f02-a1d2-b77c197edb0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Yeseva One</vt:lpstr>
      <vt:lpstr>Office Theme</vt:lpstr>
      <vt:lpstr>PowerPoint Presentation</vt:lpstr>
      <vt:lpstr>Well being through Community, Story and Creativity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Mackenzie</dc:creator>
  <cp:lastModifiedBy>Administrator</cp:lastModifiedBy>
  <cp:revision>4</cp:revision>
  <dcterms:created xsi:type="dcterms:W3CDTF">2019-09-10T17:50:05Z</dcterms:created>
  <dcterms:modified xsi:type="dcterms:W3CDTF">2019-09-12T08:25:46Z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0x0101000927F8BEB0115144A90523ED99B79E8F</vt:lpwstr>
  </property>
</Properties>
</file>