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66" r:id="rId6"/>
    <p:sldId id="257" r:id="rId7"/>
    <p:sldId id="267" r:id="rId8"/>
    <p:sldId id="268" r:id="rId9"/>
    <p:sldId id="259" r:id="rId10"/>
    <p:sldId id="270" r:id="rId11"/>
    <p:sldId id="260" r:id="rId12"/>
    <p:sldId id="261" r:id="rId13"/>
    <p:sldId id="262" r:id="rId14"/>
    <p:sldId id="263" r:id="rId15"/>
    <p:sldId id="264" r:id="rId16"/>
    <p:sldId id="269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7C252-6343-40A4-BD49-49A4C1F21775}" v="46" dt="2019-10-01T14:34:47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ministrator" userId="5e618fd1-aab6-4e2c-b0f2-817f5acb35a4" providerId="ADAL" clId="{A43CE60D-7E7E-4ADB-9E06-6EC34F3B4A89}"/>
    <pc:docChg chg="addSld modSld">
      <pc:chgData name="Administrator" userId="5e618fd1-aab6-4e2c-b0f2-817f5acb35a4" providerId="ADAL" clId="{A43CE60D-7E7E-4ADB-9E06-6EC34F3B4A89}" dt="2019-09-09T10:31:03.692" v="19" actId="20577"/>
      <pc:docMkLst>
        <pc:docMk/>
      </pc:docMkLst>
      <pc:sldChg chg="modSp add">
        <pc:chgData name="Administrator" userId="5e618fd1-aab6-4e2c-b0f2-817f5acb35a4" providerId="ADAL" clId="{A43CE60D-7E7E-4ADB-9E06-6EC34F3B4A89}" dt="2019-09-09T10:31:03.692" v="19" actId="20577"/>
        <pc:sldMkLst>
          <pc:docMk/>
          <pc:sldMk cId="2048025012" sldId="266"/>
        </pc:sldMkLst>
        <pc:spChg chg="mod">
          <ac:chgData name="Administrator" userId="5e618fd1-aab6-4e2c-b0f2-817f5acb35a4" providerId="ADAL" clId="{A43CE60D-7E7E-4ADB-9E06-6EC34F3B4A89}" dt="2019-09-09T10:31:03.692" v="19" actId="20577"/>
          <ac:spMkLst>
            <pc:docMk/>
            <pc:sldMk cId="2048025012" sldId="266"/>
            <ac:spMk id="2" creationId="{117C4B47-283B-4D4F-A571-C52ECCAEB72C}"/>
          </ac:spMkLst>
        </pc:spChg>
        <pc:spChg chg="mod">
          <ac:chgData name="Administrator" userId="5e618fd1-aab6-4e2c-b0f2-817f5acb35a4" providerId="ADAL" clId="{A43CE60D-7E7E-4ADB-9E06-6EC34F3B4A89}" dt="2019-09-09T10:30:53.532" v="1"/>
          <ac:spMkLst>
            <pc:docMk/>
            <pc:sldMk cId="2048025012" sldId="266"/>
            <ac:spMk id="3" creationId="{65F8E55E-DCAD-4014-8B89-7C529C7B085B}"/>
          </ac:spMkLst>
        </pc:spChg>
      </pc:sldChg>
    </pc:docChg>
  </pc:docChgLst>
  <pc:docChgLst>
    <pc:chgData name="Maureen O'Neill" userId="4b250c56-ac6c-4d5e-bc87-c535ef4dc338" providerId="ADAL" clId="{8627C252-6343-40A4-BD49-49A4C1F21775}"/>
    <pc:docChg chg="custSel mod addSld delSld modSld sldOrd">
      <pc:chgData name="Maureen O'Neill" userId="4b250c56-ac6c-4d5e-bc87-c535ef4dc338" providerId="ADAL" clId="{8627C252-6343-40A4-BD49-49A4C1F21775}" dt="2019-10-01T14:34:47.565" v="318" actId="255"/>
      <pc:docMkLst>
        <pc:docMk/>
      </pc:docMkLst>
      <pc:sldChg chg="addSp delSp modSp mod setBg delDesignElem">
        <pc:chgData name="Maureen O'Neill" userId="4b250c56-ac6c-4d5e-bc87-c535ef4dc338" providerId="ADAL" clId="{8627C252-6343-40A4-BD49-49A4C1F21775}" dt="2019-10-01T14:23:43.417" v="275"/>
        <pc:sldMkLst>
          <pc:docMk/>
          <pc:sldMk cId="2781932905" sldId="256"/>
        </pc:sldMkLst>
        <pc:spChg chg="mod">
          <ac:chgData name="Maureen O'Neill" userId="4b250c56-ac6c-4d5e-bc87-c535ef4dc338" providerId="ADAL" clId="{8627C252-6343-40A4-BD49-49A4C1F21775}" dt="2019-10-01T14:04:41.177" v="196" actId="26606"/>
          <ac:spMkLst>
            <pc:docMk/>
            <pc:sldMk cId="2781932905" sldId="256"/>
            <ac:spMk id="2" creationId="{00000000-0000-0000-0000-000000000000}"/>
          </ac:spMkLst>
        </pc:spChg>
        <pc:spChg chg="mod">
          <ac:chgData name="Maureen O'Neill" userId="4b250c56-ac6c-4d5e-bc87-c535ef4dc338" providerId="ADAL" clId="{8627C252-6343-40A4-BD49-49A4C1F21775}" dt="2019-10-01T14:04:41.177" v="196" actId="26606"/>
          <ac:spMkLst>
            <pc:docMk/>
            <pc:sldMk cId="2781932905" sldId="256"/>
            <ac:spMk id="3" creationId="{00000000-0000-0000-0000-000000000000}"/>
          </ac:spMkLst>
        </pc:spChg>
        <pc:spChg chg="add del">
          <ac:chgData name="Maureen O'Neill" userId="4b250c56-ac6c-4d5e-bc87-c535ef4dc338" providerId="ADAL" clId="{8627C252-6343-40A4-BD49-49A4C1F21775}" dt="2019-10-01T14:23:43.417" v="275"/>
          <ac:spMkLst>
            <pc:docMk/>
            <pc:sldMk cId="2781932905" sldId="256"/>
            <ac:spMk id="17" creationId="{E58348C3-6249-4952-AA86-C63DB35EA9F2}"/>
          </ac:spMkLst>
        </pc:spChg>
        <pc:spChg chg="del">
          <ac:chgData name="Maureen O'Neill" userId="4b250c56-ac6c-4d5e-bc87-c535ef4dc338" providerId="ADAL" clId="{8627C252-6343-40A4-BD49-49A4C1F21775}" dt="2019-10-01T14:03:11.684" v="192"/>
          <ac:spMkLst>
            <pc:docMk/>
            <pc:sldMk cId="2781932905" sldId="256"/>
            <ac:spMk id="22" creationId="{ACBE1851-2230-47A9-B000-CE9046EA61B9}"/>
          </ac:spMkLst>
        </pc:spChg>
        <pc:grpChg chg="add del">
          <ac:chgData name="Maureen O'Neill" userId="4b250c56-ac6c-4d5e-bc87-c535ef4dc338" providerId="ADAL" clId="{8627C252-6343-40A4-BD49-49A4C1F21775}" dt="2019-10-01T14:23:43.417" v="275"/>
          <ac:grpSpMkLst>
            <pc:docMk/>
            <pc:sldMk cId="2781932905" sldId="256"/>
            <ac:grpSpMk id="19" creationId="{DE6174AD-DBB0-43E6-98C2-738DB3A15244}"/>
          </ac:grpSpMkLst>
        </pc:grpChg>
        <pc:picChg chg="mod">
          <ac:chgData name="Maureen O'Neill" userId="4b250c56-ac6c-4d5e-bc87-c535ef4dc338" providerId="ADAL" clId="{8627C252-6343-40A4-BD49-49A4C1F21775}" dt="2019-10-01T14:04:41.177" v="196" actId="26606"/>
          <ac:picMkLst>
            <pc:docMk/>
            <pc:sldMk cId="2781932905" sldId="256"/>
            <ac:picMk id="12" creationId="{5F240A7C-71A8-48AF-A0A7-375E17122EB8}"/>
          </ac:picMkLst>
        </pc:picChg>
        <pc:cxnChg chg="del">
          <ac:chgData name="Maureen O'Neill" userId="4b250c56-ac6c-4d5e-bc87-c535ef4dc338" providerId="ADAL" clId="{8627C252-6343-40A4-BD49-49A4C1F21775}" dt="2019-10-01T14:03:11.684" v="192"/>
          <ac:cxnSpMkLst>
            <pc:docMk/>
            <pc:sldMk cId="2781932905" sldId="256"/>
            <ac:cxnSpMk id="24" creationId="{23B93832-6514-44F4-849B-5EE2C8A2337D}"/>
          </ac:cxnSpMkLst>
        </pc:cxnChg>
      </pc:sldChg>
      <pc:sldChg chg="addSp delSp modSp mod setBg delDesignElem">
        <pc:chgData name="Maureen O'Neill" userId="4b250c56-ac6c-4d5e-bc87-c535ef4dc338" providerId="ADAL" clId="{8627C252-6343-40A4-BD49-49A4C1F21775}" dt="2019-10-01T14:34:47.565" v="318" actId="255"/>
        <pc:sldMkLst>
          <pc:docMk/>
          <pc:sldMk cId="3245379604" sldId="257"/>
        </pc:sldMkLst>
        <pc:spChg chg="mod">
          <ac:chgData name="Maureen O'Neill" userId="4b250c56-ac6c-4d5e-bc87-c535ef4dc338" providerId="ADAL" clId="{8627C252-6343-40A4-BD49-49A4C1F21775}" dt="2019-10-01T14:33:16.896" v="316" actId="207"/>
          <ac:spMkLst>
            <pc:docMk/>
            <pc:sldMk cId="3245379604" sldId="257"/>
            <ac:spMk id="2" creationId="{00000000-0000-0000-0000-000000000000}"/>
          </ac:spMkLst>
        </pc:spChg>
        <pc:spChg chg="add del">
          <ac:chgData name="Maureen O'Neill" userId="4b250c56-ac6c-4d5e-bc87-c535ef4dc338" providerId="ADAL" clId="{8627C252-6343-40A4-BD49-49A4C1F21775}" dt="2019-10-01T14:23:43.417" v="275"/>
          <ac:spMkLst>
            <pc:docMk/>
            <pc:sldMk cId="3245379604" sldId="257"/>
            <ac:spMk id="18" creationId="{94C52C56-BEF2-4E22-8C8E-A7AC96B03A72}"/>
          </ac:spMkLst>
        </pc:spChg>
        <pc:spChg chg="add del">
          <ac:chgData name="Maureen O'Neill" userId="4b250c56-ac6c-4d5e-bc87-c535ef4dc338" providerId="ADAL" clId="{8627C252-6343-40A4-BD49-49A4C1F21775}" dt="2019-10-01T14:23:43.417" v="275"/>
          <ac:spMkLst>
            <pc:docMk/>
            <pc:sldMk cId="3245379604" sldId="257"/>
            <ac:spMk id="19" creationId="{42285737-90EE-47DC-AC80-8AE156B11969}"/>
          </ac:spMkLst>
        </pc:spChg>
        <pc:spChg chg="del">
          <ac:chgData name="Maureen O'Neill" userId="4b250c56-ac6c-4d5e-bc87-c535ef4dc338" providerId="ADAL" clId="{8627C252-6343-40A4-BD49-49A4C1F21775}" dt="2019-10-01T14:03:11.684" v="192"/>
          <ac:spMkLst>
            <pc:docMk/>
            <pc:sldMk cId="3245379604" sldId="257"/>
            <ac:spMk id="21" creationId="{42285737-90EE-47DC-AC80-8AE156B11969}"/>
          </ac:spMkLst>
        </pc:spChg>
        <pc:grpChg chg="add del">
          <ac:chgData name="Maureen O'Neill" userId="4b250c56-ac6c-4d5e-bc87-c535ef4dc338" providerId="ADAL" clId="{8627C252-6343-40A4-BD49-49A4C1F21775}" dt="2019-10-01T14:23:43.417" v="275"/>
          <ac:grpSpMkLst>
            <pc:docMk/>
            <pc:sldMk cId="3245379604" sldId="257"/>
            <ac:grpSpMk id="20" creationId="{B57BDC17-F1B3-455F-BBF1-680AA1F25C06}"/>
          </ac:grpSpMkLst>
        </pc:grpChg>
        <pc:grpChg chg="del">
          <ac:chgData name="Maureen O'Neill" userId="4b250c56-ac6c-4d5e-bc87-c535ef4dc338" providerId="ADAL" clId="{8627C252-6343-40A4-BD49-49A4C1F21775}" dt="2019-10-01T14:03:11.684" v="192"/>
          <ac:grpSpMkLst>
            <pc:docMk/>
            <pc:sldMk cId="3245379604" sldId="257"/>
            <ac:grpSpMk id="23" creationId="{B57BDC17-F1B3-455F-BBF1-680AA1F25C06}"/>
          </ac:grpSpMkLst>
        </pc:grpChg>
        <pc:graphicFrameChg chg="mod modGraphic">
          <ac:chgData name="Maureen O'Neill" userId="4b250c56-ac6c-4d5e-bc87-c535ef4dc338" providerId="ADAL" clId="{8627C252-6343-40A4-BD49-49A4C1F21775}" dt="2019-10-01T14:34:47.565" v="318" actId="255"/>
          <ac:graphicFrameMkLst>
            <pc:docMk/>
            <pc:sldMk cId="3245379604" sldId="257"/>
            <ac:graphicFrameMk id="16" creationId="{1624419B-523E-47B2-A57F-44D04C683648}"/>
          </ac:graphicFrameMkLst>
        </pc:graphicFrameChg>
      </pc:sldChg>
      <pc:sldChg chg="delSp modSp del delDesignElem">
        <pc:chgData name="Maureen O'Neill" userId="4b250c56-ac6c-4d5e-bc87-c535ef4dc338" providerId="ADAL" clId="{8627C252-6343-40A4-BD49-49A4C1F21775}" dt="2019-10-01T14:05:44.941" v="199" actId="47"/>
        <pc:sldMkLst>
          <pc:docMk/>
          <pc:sldMk cId="840891871" sldId="258"/>
        </pc:sldMkLst>
        <pc:spChg chg="del">
          <ac:chgData name="Maureen O'Neill" userId="4b250c56-ac6c-4d5e-bc87-c535ef4dc338" providerId="ADAL" clId="{8627C252-6343-40A4-BD49-49A4C1F21775}" dt="2019-10-01T14:03:11.684" v="192"/>
          <ac:spMkLst>
            <pc:docMk/>
            <pc:sldMk cId="840891871" sldId="258"/>
            <ac:spMk id="10" creationId="{08E89D5E-1885-4160-AC77-CC471DD1D0DB}"/>
          </ac:spMkLst>
        </pc:spChg>
        <pc:graphicFrameChg chg="mod">
          <ac:chgData name="Maureen O'Neill" userId="4b250c56-ac6c-4d5e-bc87-c535ef4dc338" providerId="ADAL" clId="{8627C252-6343-40A4-BD49-49A4C1F21775}" dt="2019-10-01T13:50:05.777" v="1" actId="20577"/>
          <ac:graphicFrameMkLst>
            <pc:docMk/>
            <pc:sldMk cId="840891871" sldId="258"/>
            <ac:graphicFrameMk id="5" creationId="{1A14E4C9-A917-4E41-BE9A-7990AB232622}"/>
          </ac:graphicFrameMkLst>
        </pc:graphicFrameChg>
        <pc:cxnChg chg="del">
          <ac:chgData name="Maureen O'Neill" userId="4b250c56-ac6c-4d5e-bc87-c535ef4dc338" providerId="ADAL" clId="{8627C252-6343-40A4-BD49-49A4C1F21775}" dt="2019-10-01T14:03:11.684" v="192"/>
          <ac:cxnSpMkLst>
            <pc:docMk/>
            <pc:sldMk cId="840891871" sldId="258"/>
            <ac:cxnSpMk id="12" creationId="{550D2BD1-98F9-412D-905B-3A843EF4078B}"/>
          </ac:cxnSpMkLst>
        </pc:cxnChg>
      </pc:sldChg>
      <pc:sldChg chg="delSp modSp mod setBg delDesignElem">
        <pc:chgData name="Maureen O'Neill" userId="4b250c56-ac6c-4d5e-bc87-c535ef4dc338" providerId="ADAL" clId="{8627C252-6343-40A4-BD49-49A4C1F21775}" dt="2019-10-01T14:29:04.453" v="293"/>
        <pc:sldMkLst>
          <pc:docMk/>
          <pc:sldMk cId="1654486791" sldId="259"/>
        </pc:sldMkLst>
        <pc:spChg chg="mod">
          <ac:chgData name="Maureen O'Neill" userId="4b250c56-ac6c-4d5e-bc87-c535ef4dc338" providerId="ADAL" clId="{8627C252-6343-40A4-BD49-49A4C1F21775}" dt="2019-10-01T14:24:25.011" v="277" actId="14100"/>
          <ac:spMkLst>
            <pc:docMk/>
            <pc:sldMk cId="1654486791" sldId="259"/>
            <ac:spMk id="2" creationId="{00000000-0000-0000-0000-000000000000}"/>
          </ac:spMkLst>
        </pc:spChg>
        <pc:spChg chg="del">
          <ac:chgData name="Maureen O'Neill" userId="4b250c56-ac6c-4d5e-bc87-c535ef4dc338" providerId="ADAL" clId="{8627C252-6343-40A4-BD49-49A4C1F21775}" dt="2019-10-01T14:03:11.684" v="192"/>
          <ac:spMkLst>
            <pc:docMk/>
            <pc:sldMk cId="1654486791" sldId="259"/>
            <ac:spMk id="14" creationId="{46C2E80F-49A6-4372-B103-219D417A55ED}"/>
          </ac:spMkLst>
        </pc:spChg>
        <pc:graphicFrameChg chg="mod modGraphic">
          <ac:chgData name="Maureen O'Neill" userId="4b250c56-ac6c-4d5e-bc87-c535ef4dc338" providerId="ADAL" clId="{8627C252-6343-40A4-BD49-49A4C1F21775}" dt="2019-10-01T14:29:04.453" v="293"/>
          <ac:graphicFrameMkLst>
            <pc:docMk/>
            <pc:sldMk cId="1654486791" sldId="259"/>
            <ac:graphicFrameMk id="5" creationId="{8FF45AA2-D5D0-4810-A4B3-24FD82C68D62}"/>
          </ac:graphicFrameMkLst>
        </pc:graphicFrameChg>
      </pc:sldChg>
      <pc:sldChg chg="delSp modSp delDesignElem">
        <pc:chgData name="Maureen O'Neill" userId="4b250c56-ac6c-4d5e-bc87-c535ef4dc338" providerId="ADAL" clId="{8627C252-6343-40A4-BD49-49A4C1F21775}" dt="2019-10-01T14:32:20.567" v="313" actId="207"/>
        <pc:sldMkLst>
          <pc:docMk/>
          <pc:sldMk cId="4041931860" sldId="260"/>
        </pc:sldMkLst>
        <pc:spChg chg="del">
          <ac:chgData name="Maureen O'Neill" userId="4b250c56-ac6c-4d5e-bc87-c535ef4dc338" providerId="ADAL" clId="{8627C252-6343-40A4-BD49-49A4C1F21775}" dt="2019-10-01T14:03:11.684" v="192"/>
          <ac:spMkLst>
            <pc:docMk/>
            <pc:sldMk cId="4041931860" sldId="260"/>
            <ac:spMk id="10" creationId="{08E89D5E-1885-4160-AC77-CC471DD1D0DB}"/>
          </ac:spMkLst>
        </pc:spChg>
        <pc:graphicFrameChg chg="mod">
          <ac:chgData name="Maureen O'Neill" userId="4b250c56-ac6c-4d5e-bc87-c535ef4dc338" providerId="ADAL" clId="{8627C252-6343-40A4-BD49-49A4C1F21775}" dt="2019-10-01T14:32:20.567" v="313" actId="207"/>
          <ac:graphicFrameMkLst>
            <pc:docMk/>
            <pc:sldMk cId="4041931860" sldId="260"/>
            <ac:graphicFrameMk id="5" creationId="{B78E1131-A824-486E-BA0F-1C603AF5E7C6}"/>
          </ac:graphicFrameMkLst>
        </pc:graphicFrameChg>
        <pc:cxnChg chg="del">
          <ac:chgData name="Maureen O'Neill" userId="4b250c56-ac6c-4d5e-bc87-c535ef4dc338" providerId="ADAL" clId="{8627C252-6343-40A4-BD49-49A4C1F21775}" dt="2019-10-01T14:03:11.684" v="192"/>
          <ac:cxnSpMkLst>
            <pc:docMk/>
            <pc:sldMk cId="4041931860" sldId="260"/>
            <ac:cxnSpMk id="12" creationId="{550D2BD1-98F9-412D-905B-3A843EF4078B}"/>
          </ac:cxnSpMkLst>
        </pc:cxnChg>
      </pc:sldChg>
      <pc:sldChg chg="delSp modSp delDesignElem">
        <pc:chgData name="Maureen O'Neill" userId="4b250c56-ac6c-4d5e-bc87-c535ef4dc338" providerId="ADAL" clId="{8627C252-6343-40A4-BD49-49A4C1F21775}" dt="2019-10-01T14:31:01.210" v="309" actId="207"/>
        <pc:sldMkLst>
          <pc:docMk/>
          <pc:sldMk cId="3211817322" sldId="261"/>
        </pc:sldMkLst>
        <pc:spChg chg="del">
          <ac:chgData name="Maureen O'Neill" userId="4b250c56-ac6c-4d5e-bc87-c535ef4dc338" providerId="ADAL" clId="{8627C252-6343-40A4-BD49-49A4C1F21775}" dt="2019-10-01T14:03:11.684" v="192"/>
          <ac:spMkLst>
            <pc:docMk/>
            <pc:sldMk cId="3211817322" sldId="261"/>
            <ac:spMk id="10" creationId="{08E89D5E-1885-4160-AC77-CC471DD1D0DB}"/>
          </ac:spMkLst>
        </pc:spChg>
        <pc:graphicFrameChg chg="mod">
          <ac:chgData name="Maureen O'Neill" userId="4b250c56-ac6c-4d5e-bc87-c535ef4dc338" providerId="ADAL" clId="{8627C252-6343-40A4-BD49-49A4C1F21775}" dt="2019-10-01T14:31:01.210" v="309" actId="207"/>
          <ac:graphicFrameMkLst>
            <pc:docMk/>
            <pc:sldMk cId="3211817322" sldId="261"/>
            <ac:graphicFrameMk id="5" creationId="{536FF84F-9B22-403B-A962-D4A363B16AAB}"/>
          </ac:graphicFrameMkLst>
        </pc:graphicFrameChg>
        <pc:cxnChg chg="del">
          <ac:chgData name="Maureen O'Neill" userId="4b250c56-ac6c-4d5e-bc87-c535ef4dc338" providerId="ADAL" clId="{8627C252-6343-40A4-BD49-49A4C1F21775}" dt="2019-10-01T14:03:11.684" v="192"/>
          <ac:cxnSpMkLst>
            <pc:docMk/>
            <pc:sldMk cId="3211817322" sldId="261"/>
            <ac:cxnSpMk id="12" creationId="{550D2BD1-98F9-412D-905B-3A843EF4078B}"/>
          </ac:cxnSpMkLst>
        </pc:cxnChg>
      </pc:sldChg>
      <pc:sldChg chg="delSp modSp delDesignElem">
        <pc:chgData name="Maureen O'Neill" userId="4b250c56-ac6c-4d5e-bc87-c535ef4dc338" providerId="ADAL" clId="{8627C252-6343-40A4-BD49-49A4C1F21775}" dt="2019-10-01T14:31:17.748" v="310" actId="207"/>
        <pc:sldMkLst>
          <pc:docMk/>
          <pc:sldMk cId="3103429705" sldId="262"/>
        </pc:sldMkLst>
        <pc:spChg chg="del">
          <ac:chgData name="Maureen O'Neill" userId="4b250c56-ac6c-4d5e-bc87-c535ef4dc338" providerId="ADAL" clId="{8627C252-6343-40A4-BD49-49A4C1F21775}" dt="2019-10-01T14:03:11.684" v="192"/>
          <ac:spMkLst>
            <pc:docMk/>
            <pc:sldMk cId="3103429705" sldId="262"/>
            <ac:spMk id="10" creationId="{08E89D5E-1885-4160-AC77-CC471DD1D0DB}"/>
          </ac:spMkLst>
        </pc:spChg>
        <pc:graphicFrameChg chg="mod">
          <ac:chgData name="Maureen O'Neill" userId="4b250c56-ac6c-4d5e-bc87-c535ef4dc338" providerId="ADAL" clId="{8627C252-6343-40A4-BD49-49A4C1F21775}" dt="2019-10-01T14:31:17.748" v="310" actId="207"/>
          <ac:graphicFrameMkLst>
            <pc:docMk/>
            <pc:sldMk cId="3103429705" sldId="262"/>
            <ac:graphicFrameMk id="5" creationId="{CD2D35C8-83EC-4B1D-B7E1-357B9E6126EB}"/>
          </ac:graphicFrameMkLst>
        </pc:graphicFrameChg>
        <pc:cxnChg chg="del">
          <ac:chgData name="Maureen O'Neill" userId="4b250c56-ac6c-4d5e-bc87-c535ef4dc338" providerId="ADAL" clId="{8627C252-6343-40A4-BD49-49A4C1F21775}" dt="2019-10-01T14:03:11.684" v="192"/>
          <ac:cxnSpMkLst>
            <pc:docMk/>
            <pc:sldMk cId="3103429705" sldId="262"/>
            <ac:cxnSpMk id="12" creationId="{550D2BD1-98F9-412D-905B-3A843EF4078B}"/>
          </ac:cxnSpMkLst>
        </pc:cxnChg>
      </pc:sldChg>
      <pc:sldChg chg="delSp modSp delDesignElem">
        <pc:chgData name="Maureen O'Neill" userId="4b250c56-ac6c-4d5e-bc87-c535ef4dc338" providerId="ADAL" clId="{8627C252-6343-40A4-BD49-49A4C1F21775}" dt="2019-10-01T14:31:43.273" v="311" actId="207"/>
        <pc:sldMkLst>
          <pc:docMk/>
          <pc:sldMk cId="2835265382" sldId="263"/>
        </pc:sldMkLst>
        <pc:spChg chg="del">
          <ac:chgData name="Maureen O'Neill" userId="4b250c56-ac6c-4d5e-bc87-c535ef4dc338" providerId="ADAL" clId="{8627C252-6343-40A4-BD49-49A4C1F21775}" dt="2019-10-01T14:03:11.684" v="192"/>
          <ac:spMkLst>
            <pc:docMk/>
            <pc:sldMk cId="2835265382" sldId="263"/>
            <ac:spMk id="10" creationId="{08E89D5E-1885-4160-AC77-CC471DD1D0DB}"/>
          </ac:spMkLst>
        </pc:spChg>
        <pc:graphicFrameChg chg="mod">
          <ac:chgData name="Maureen O'Neill" userId="4b250c56-ac6c-4d5e-bc87-c535ef4dc338" providerId="ADAL" clId="{8627C252-6343-40A4-BD49-49A4C1F21775}" dt="2019-10-01T14:31:43.273" v="311" actId="207"/>
          <ac:graphicFrameMkLst>
            <pc:docMk/>
            <pc:sldMk cId="2835265382" sldId="263"/>
            <ac:graphicFrameMk id="5" creationId="{42AE7A77-5776-4636-A52F-B4B843EACDB2}"/>
          </ac:graphicFrameMkLst>
        </pc:graphicFrameChg>
        <pc:cxnChg chg="del">
          <ac:chgData name="Maureen O'Neill" userId="4b250c56-ac6c-4d5e-bc87-c535ef4dc338" providerId="ADAL" clId="{8627C252-6343-40A4-BD49-49A4C1F21775}" dt="2019-10-01T14:03:11.684" v="192"/>
          <ac:cxnSpMkLst>
            <pc:docMk/>
            <pc:sldMk cId="2835265382" sldId="263"/>
            <ac:cxnSpMk id="12" creationId="{550D2BD1-98F9-412D-905B-3A843EF4078B}"/>
          </ac:cxnSpMkLst>
        </pc:cxnChg>
      </pc:sldChg>
      <pc:sldChg chg="delSp modSp delDesignElem">
        <pc:chgData name="Maureen O'Neill" userId="4b250c56-ac6c-4d5e-bc87-c535ef4dc338" providerId="ADAL" clId="{8627C252-6343-40A4-BD49-49A4C1F21775}" dt="2019-10-01T14:31:56.755" v="312" actId="207"/>
        <pc:sldMkLst>
          <pc:docMk/>
          <pc:sldMk cId="2294448418" sldId="264"/>
        </pc:sldMkLst>
        <pc:spChg chg="del">
          <ac:chgData name="Maureen O'Neill" userId="4b250c56-ac6c-4d5e-bc87-c535ef4dc338" providerId="ADAL" clId="{8627C252-6343-40A4-BD49-49A4C1F21775}" dt="2019-10-01T14:03:11.684" v="192"/>
          <ac:spMkLst>
            <pc:docMk/>
            <pc:sldMk cId="2294448418" sldId="264"/>
            <ac:spMk id="10" creationId="{08E89D5E-1885-4160-AC77-CC471DD1D0DB}"/>
          </ac:spMkLst>
        </pc:spChg>
        <pc:graphicFrameChg chg="mod">
          <ac:chgData name="Maureen O'Neill" userId="4b250c56-ac6c-4d5e-bc87-c535ef4dc338" providerId="ADAL" clId="{8627C252-6343-40A4-BD49-49A4C1F21775}" dt="2019-10-01T14:31:56.755" v="312" actId="207"/>
          <ac:graphicFrameMkLst>
            <pc:docMk/>
            <pc:sldMk cId="2294448418" sldId="264"/>
            <ac:graphicFrameMk id="5" creationId="{CD67EA71-A23C-4373-A0D6-77172D24C740}"/>
          </ac:graphicFrameMkLst>
        </pc:graphicFrameChg>
        <pc:cxnChg chg="del">
          <ac:chgData name="Maureen O'Neill" userId="4b250c56-ac6c-4d5e-bc87-c535ef4dc338" providerId="ADAL" clId="{8627C252-6343-40A4-BD49-49A4C1F21775}" dt="2019-10-01T14:03:11.684" v="192"/>
          <ac:cxnSpMkLst>
            <pc:docMk/>
            <pc:sldMk cId="2294448418" sldId="264"/>
            <ac:cxnSpMk id="12" creationId="{550D2BD1-98F9-412D-905B-3A843EF4078B}"/>
          </ac:cxnSpMkLst>
        </pc:cxnChg>
      </pc:sldChg>
      <pc:sldChg chg="delSp delDesignElem">
        <pc:chgData name="Maureen O'Neill" userId="4b250c56-ac6c-4d5e-bc87-c535ef4dc338" providerId="ADAL" clId="{8627C252-6343-40A4-BD49-49A4C1F21775}" dt="2019-10-01T14:03:11.684" v="192"/>
        <pc:sldMkLst>
          <pc:docMk/>
          <pc:sldMk cId="2019228216" sldId="265"/>
        </pc:sldMkLst>
        <pc:spChg chg="del">
          <ac:chgData name="Maureen O'Neill" userId="4b250c56-ac6c-4d5e-bc87-c535ef4dc338" providerId="ADAL" clId="{8627C252-6343-40A4-BD49-49A4C1F21775}" dt="2019-10-01T14:03:11.684" v="192"/>
          <ac:spMkLst>
            <pc:docMk/>
            <pc:sldMk cId="2019228216" sldId="265"/>
            <ac:spMk id="24" creationId="{59A309A7-1751-4ABE-A3C1-EEC40366AD89}"/>
          </ac:spMkLst>
        </pc:spChg>
        <pc:spChg chg="del">
          <ac:chgData name="Maureen O'Neill" userId="4b250c56-ac6c-4d5e-bc87-c535ef4dc338" providerId="ADAL" clId="{8627C252-6343-40A4-BD49-49A4C1F21775}" dt="2019-10-01T14:03:11.684" v="192"/>
          <ac:spMkLst>
            <pc:docMk/>
            <pc:sldMk cId="2019228216" sldId="265"/>
            <ac:spMk id="26" creationId="{967D8EB6-EAE1-4F9C-B398-83321E287204}"/>
          </ac:spMkLst>
        </pc:spChg>
      </pc:sldChg>
      <pc:sldChg chg="modSp">
        <pc:chgData name="Maureen O'Neill" userId="4b250c56-ac6c-4d5e-bc87-c535ef4dc338" providerId="ADAL" clId="{8627C252-6343-40A4-BD49-49A4C1F21775}" dt="2019-10-01T14:05:05.295" v="197" actId="255"/>
        <pc:sldMkLst>
          <pc:docMk/>
          <pc:sldMk cId="2048025012" sldId="266"/>
        </pc:sldMkLst>
        <pc:spChg chg="mod">
          <ac:chgData name="Maureen O'Neill" userId="4b250c56-ac6c-4d5e-bc87-c535ef4dc338" providerId="ADAL" clId="{8627C252-6343-40A4-BD49-49A4C1F21775}" dt="2019-10-01T14:05:05.295" v="197" actId="255"/>
          <ac:spMkLst>
            <pc:docMk/>
            <pc:sldMk cId="2048025012" sldId="266"/>
            <ac:spMk id="3" creationId="{65F8E55E-DCAD-4014-8B89-7C529C7B085B}"/>
          </ac:spMkLst>
        </pc:spChg>
      </pc:sldChg>
      <pc:sldChg chg="addSp delSp modSp add mod setBg delDesignElem">
        <pc:chgData name="Maureen O'Neill" userId="4b250c56-ac6c-4d5e-bc87-c535ef4dc338" providerId="ADAL" clId="{8627C252-6343-40A4-BD49-49A4C1F21775}" dt="2019-10-01T14:33:03.398" v="315" actId="207"/>
        <pc:sldMkLst>
          <pc:docMk/>
          <pc:sldMk cId="4257657773" sldId="267"/>
        </pc:sldMkLst>
        <pc:spChg chg="mod">
          <ac:chgData name="Maureen O'Neill" userId="4b250c56-ac6c-4d5e-bc87-c535ef4dc338" providerId="ADAL" clId="{8627C252-6343-40A4-BD49-49A4C1F21775}" dt="2019-10-01T14:07:17.271" v="201" actId="26606"/>
          <ac:spMkLst>
            <pc:docMk/>
            <pc:sldMk cId="4257657773" sldId="267"/>
            <ac:spMk id="2" creationId="{B4303B56-718F-4F5C-8BD1-82200B0B501C}"/>
          </ac:spMkLst>
        </pc:spChg>
        <pc:spChg chg="mod">
          <ac:chgData name="Maureen O'Neill" userId="4b250c56-ac6c-4d5e-bc87-c535ef4dc338" providerId="ADAL" clId="{8627C252-6343-40A4-BD49-49A4C1F21775}" dt="2019-10-01T14:33:03.398" v="315" actId="207"/>
          <ac:spMkLst>
            <pc:docMk/>
            <pc:sldMk cId="4257657773" sldId="267"/>
            <ac:spMk id="3" creationId="{AB4A0C6A-2D3C-415E-95D4-E3544F52EE28}"/>
          </ac:spMkLst>
        </pc:spChg>
        <pc:spChg chg="add del">
          <ac:chgData name="Maureen O'Neill" userId="4b250c56-ac6c-4d5e-bc87-c535ef4dc338" providerId="ADAL" clId="{8627C252-6343-40A4-BD49-49A4C1F21775}" dt="2019-10-01T14:23:43.417" v="275"/>
          <ac:spMkLst>
            <pc:docMk/>
            <pc:sldMk cId="4257657773" sldId="267"/>
            <ac:spMk id="16" creationId="{CE3D4922-3D1C-4679-9A86-15BFC1A252F0}"/>
          </ac:spMkLst>
        </pc:spChg>
        <pc:spChg chg="add del">
          <ac:chgData name="Maureen O'Neill" userId="4b250c56-ac6c-4d5e-bc87-c535ef4dc338" providerId="ADAL" clId="{8627C252-6343-40A4-BD49-49A4C1F21775}" dt="2019-10-01T14:23:43.417" v="275"/>
          <ac:spMkLst>
            <pc:docMk/>
            <pc:sldMk cId="4257657773" sldId="267"/>
            <ac:spMk id="18" creationId="{164E9BCF-1B67-4514-808C-A5DCBDEB4A85}"/>
          </ac:spMkLst>
        </pc:spChg>
        <pc:grpChg chg="add del">
          <ac:chgData name="Maureen O'Neill" userId="4b250c56-ac6c-4d5e-bc87-c535ef4dc338" providerId="ADAL" clId="{8627C252-6343-40A4-BD49-49A4C1F21775}" dt="2019-10-01T14:23:43.417" v="275"/>
          <ac:grpSpMkLst>
            <pc:docMk/>
            <pc:sldMk cId="4257657773" sldId="267"/>
            <ac:grpSpMk id="8" creationId="{E9D059B6-ADD8-488A-B346-63289E90D13F}"/>
          </ac:grpSpMkLst>
        </pc:grpChg>
        <pc:grpChg chg="add del">
          <ac:chgData name="Maureen O'Neill" userId="4b250c56-ac6c-4d5e-bc87-c535ef4dc338" providerId="ADAL" clId="{8627C252-6343-40A4-BD49-49A4C1F21775}" dt="2019-10-01T14:23:43.417" v="275"/>
          <ac:grpSpMkLst>
            <pc:docMk/>
            <pc:sldMk cId="4257657773" sldId="267"/>
            <ac:grpSpMk id="20" creationId="{32238778-9D1D-45F4-BB78-76F208A224B4}"/>
          </ac:grpSpMkLst>
        </pc:grpChg>
      </pc:sldChg>
      <pc:sldChg chg="addSp delSp modSp add mod ord setBg delDesignElem">
        <pc:chgData name="Maureen O'Neill" userId="4b250c56-ac6c-4d5e-bc87-c535ef4dc338" providerId="ADAL" clId="{8627C252-6343-40A4-BD49-49A4C1F21775}" dt="2019-10-01T14:32:52.054" v="314" actId="207"/>
        <pc:sldMkLst>
          <pc:docMk/>
          <pc:sldMk cId="3337802344" sldId="268"/>
        </pc:sldMkLst>
        <pc:spChg chg="mod">
          <ac:chgData name="Maureen O'Neill" userId="4b250c56-ac6c-4d5e-bc87-c535ef4dc338" providerId="ADAL" clId="{8627C252-6343-40A4-BD49-49A4C1F21775}" dt="2019-10-01T14:32:52.054" v="314" actId="207"/>
          <ac:spMkLst>
            <pc:docMk/>
            <pc:sldMk cId="3337802344" sldId="268"/>
            <ac:spMk id="2" creationId="{9D36913B-2879-45E8-A944-EE3E00B82958}"/>
          </ac:spMkLst>
        </pc:spChg>
        <pc:spChg chg="del mod">
          <ac:chgData name="Maureen O'Neill" userId="4b250c56-ac6c-4d5e-bc87-c535ef4dc338" providerId="ADAL" clId="{8627C252-6343-40A4-BD49-49A4C1F21775}" dt="2019-10-01T14:06:47.597" v="200" actId="26606"/>
          <ac:spMkLst>
            <pc:docMk/>
            <pc:sldMk cId="3337802344" sldId="268"/>
            <ac:spMk id="3" creationId="{BED6D4EF-0B42-4D09-AD4E-6B7B3872D5AA}"/>
          </ac:spMkLst>
        </pc:spChg>
        <pc:spChg chg="add del">
          <ac:chgData name="Maureen O'Neill" userId="4b250c56-ac6c-4d5e-bc87-c535ef4dc338" providerId="ADAL" clId="{8627C252-6343-40A4-BD49-49A4C1F21775}" dt="2019-10-01T14:23:43.417" v="275"/>
          <ac:spMkLst>
            <pc:docMk/>
            <pc:sldMk cId="3337802344" sldId="268"/>
            <ac:spMk id="10" creationId="{94C52C56-BEF2-4E22-8C8E-A7AC96B03A72}"/>
          </ac:spMkLst>
        </pc:spChg>
        <pc:spChg chg="add del">
          <ac:chgData name="Maureen O'Neill" userId="4b250c56-ac6c-4d5e-bc87-c535ef4dc338" providerId="ADAL" clId="{8627C252-6343-40A4-BD49-49A4C1F21775}" dt="2019-10-01T14:23:43.417" v="275"/>
          <ac:spMkLst>
            <pc:docMk/>
            <pc:sldMk cId="3337802344" sldId="268"/>
            <ac:spMk id="12" creationId="{42285737-90EE-47DC-AC80-8AE156B11969}"/>
          </ac:spMkLst>
        </pc:spChg>
        <pc:grpChg chg="add del">
          <ac:chgData name="Maureen O'Neill" userId="4b250c56-ac6c-4d5e-bc87-c535ef4dc338" providerId="ADAL" clId="{8627C252-6343-40A4-BD49-49A4C1F21775}" dt="2019-10-01T14:23:43.417" v="275"/>
          <ac:grpSpMkLst>
            <pc:docMk/>
            <pc:sldMk cId="3337802344" sldId="268"/>
            <ac:grpSpMk id="14" creationId="{B57BDC17-F1B3-455F-BBF1-680AA1F25C06}"/>
          </ac:grpSpMkLst>
        </pc:grpChg>
        <pc:graphicFrameChg chg="add">
          <ac:chgData name="Maureen O'Neill" userId="4b250c56-ac6c-4d5e-bc87-c535ef4dc338" providerId="ADAL" clId="{8627C252-6343-40A4-BD49-49A4C1F21775}" dt="2019-10-01T14:06:47.597" v="200" actId="26606"/>
          <ac:graphicFrameMkLst>
            <pc:docMk/>
            <pc:sldMk cId="3337802344" sldId="268"/>
            <ac:graphicFrameMk id="5" creationId="{1E128471-6625-477C-9E85-65682427B953}"/>
          </ac:graphicFrameMkLst>
        </pc:graphicFrameChg>
      </pc:sldChg>
      <pc:sldChg chg="modSp add">
        <pc:chgData name="Maureen O'Neill" userId="4b250c56-ac6c-4d5e-bc87-c535ef4dc338" providerId="ADAL" clId="{8627C252-6343-40A4-BD49-49A4C1F21775}" dt="2019-10-01T14:33:52.444" v="317" actId="207"/>
        <pc:sldMkLst>
          <pc:docMk/>
          <pc:sldMk cId="2130185126" sldId="269"/>
        </pc:sldMkLst>
        <pc:spChg chg="mod">
          <ac:chgData name="Maureen O'Neill" userId="4b250c56-ac6c-4d5e-bc87-c535ef4dc338" providerId="ADAL" clId="{8627C252-6343-40A4-BD49-49A4C1F21775}" dt="2019-10-01T14:33:52.444" v="317" actId="207"/>
          <ac:spMkLst>
            <pc:docMk/>
            <pc:sldMk cId="2130185126" sldId="269"/>
            <ac:spMk id="2" creationId="{A0FDD676-F1CE-4095-8589-E6BEEA307646}"/>
          </ac:spMkLst>
        </pc:spChg>
        <pc:spChg chg="mod">
          <ac:chgData name="Maureen O'Neill" userId="4b250c56-ac6c-4d5e-bc87-c535ef4dc338" providerId="ADAL" clId="{8627C252-6343-40A4-BD49-49A4C1F21775}" dt="2019-10-01T14:18:51.590" v="269" actId="27636"/>
          <ac:spMkLst>
            <pc:docMk/>
            <pc:sldMk cId="2130185126" sldId="269"/>
            <ac:spMk id="3" creationId="{81215621-5A23-4F2E-8294-765BAF36534C}"/>
          </ac:spMkLst>
        </pc:spChg>
      </pc:sldChg>
      <pc:sldChg chg="add del">
        <pc:chgData name="Maureen O'Neill" userId="4b250c56-ac6c-4d5e-bc87-c535ef4dc338" providerId="ADAL" clId="{8627C252-6343-40A4-BD49-49A4C1F21775}" dt="2019-10-01T14:00:13.710" v="128" actId="47"/>
        <pc:sldMkLst>
          <pc:docMk/>
          <pc:sldMk cId="3122792767" sldId="269"/>
        </pc:sldMkLst>
      </pc:sldChg>
      <pc:sldChg chg="modSp add">
        <pc:chgData name="Maureen O'Neill" userId="4b250c56-ac6c-4d5e-bc87-c535ef4dc338" providerId="ADAL" clId="{8627C252-6343-40A4-BD49-49A4C1F21775}" dt="2019-10-01T14:29:47.559" v="308" actId="255"/>
        <pc:sldMkLst>
          <pc:docMk/>
          <pc:sldMk cId="2816875196" sldId="270"/>
        </pc:sldMkLst>
        <pc:spChg chg="mod">
          <ac:chgData name="Maureen O'Neill" userId="4b250c56-ac6c-4d5e-bc87-c535ef4dc338" providerId="ADAL" clId="{8627C252-6343-40A4-BD49-49A4C1F21775}" dt="2019-10-01T14:29:30.757" v="307" actId="20577"/>
          <ac:spMkLst>
            <pc:docMk/>
            <pc:sldMk cId="2816875196" sldId="270"/>
            <ac:spMk id="2" creationId="{FD157AA6-92A4-43ED-B7E9-0F5F5B1B18E5}"/>
          </ac:spMkLst>
        </pc:spChg>
        <pc:spChg chg="mod">
          <ac:chgData name="Maureen O'Neill" userId="4b250c56-ac6c-4d5e-bc87-c535ef4dc338" providerId="ADAL" clId="{8627C252-6343-40A4-BD49-49A4C1F21775}" dt="2019-10-01T14:29:47.559" v="308" actId="255"/>
          <ac:spMkLst>
            <pc:docMk/>
            <pc:sldMk cId="2816875196" sldId="270"/>
            <ac:spMk id="3" creationId="{9748D672-DECE-448E-A4E5-A94AD6C5F869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66E738-942C-4AC7-A87F-BE84D5838CF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DEA68A9-F562-4F13-9E39-E4C6C397C42E}">
      <dgm:prSet custT="1"/>
      <dgm:spPr/>
      <dgm:t>
        <a:bodyPr/>
        <a:lstStyle/>
        <a:p>
          <a:r>
            <a:rPr lang="en-GB" sz="2400" dirty="0"/>
            <a:t>To help faith communities to involve their members who have dementia, and their friends and relatives</a:t>
          </a:r>
          <a:endParaRPr lang="en-US" sz="2400" dirty="0"/>
        </a:p>
      </dgm:t>
    </dgm:pt>
    <dgm:pt modelId="{A806C470-DE33-4B7B-B9BC-4F933E3E3003}" type="parTrans" cxnId="{636847B0-E07F-4CEC-9F31-C583FA7F1DAC}">
      <dgm:prSet/>
      <dgm:spPr/>
      <dgm:t>
        <a:bodyPr/>
        <a:lstStyle/>
        <a:p>
          <a:endParaRPr lang="en-US"/>
        </a:p>
      </dgm:t>
    </dgm:pt>
    <dgm:pt modelId="{5DA7C24E-D46B-4260-B911-C3D79A9677D0}" type="sibTrans" cxnId="{636847B0-E07F-4CEC-9F31-C583FA7F1DAC}">
      <dgm:prSet/>
      <dgm:spPr/>
      <dgm:t>
        <a:bodyPr/>
        <a:lstStyle/>
        <a:p>
          <a:endParaRPr lang="en-US"/>
        </a:p>
      </dgm:t>
    </dgm:pt>
    <dgm:pt modelId="{0712AF1B-79A8-4E70-A189-12B2D6FAFC27}">
      <dgm:prSet/>
      <dgm:spPr/>
      <dgm:t>
        <a:bodyPr/>
        <a:lstStyle/>
        <a:p>
          <a:r>
            <a:rPr lang="en-GB"/>
            <a:t>To assist faith communities in assessing what they know and what more they need to know</a:t>
          </a:r>
          <a:endParaRPr lang="en-US"/>
        </a:p>
      </dgm:t>
    </dgm:pt>
    <dgm:pt modelId="{2247B8ED-5E7E-4FFB-8445-6F0CBBC23925}" type="parTrans" cxnId="{2217F9AB-0C34-46BD-8C7C-C37E5384AA33}">
      <dgm:prSet/>
      <dgm:spPr/>
      <dgm:t>
        <a:bodyPr/>
        <a:lstStyle/>
        <a:p>
          <a:endParaRPr lang="en-US"/>
        </a:p>
      </dgm:t>
    </dgm:pt>
    <dgm:pt modelId="{D9BE9E8F-F96F-4AF8-9475-9DCB639858D2}" type="sibTrans" cxnId="{2217F9AB-0C34-46BD-8C7C-C37E5384AA33}">
      <dgm:prSet/>
      <dgm:spPr/>
      <dgm:t>
        <a:bodyPr/>
        <a:lstStyle/>
        <a:p>
          <a:endParaRPr lang="en-US"/>
        </a:p>
      </dgm:t>
    </dgm:pt>
    <dgm:pt modelId="{C20851D7-FA5C-45A2-ABDB-5BD9471AAC86}">
      <dgm:prSet/>
      <dgm:spPr/>
      <dgm:t>
        <a:bodyPr/>
        <a:lstStyle/>
        <a:p>
          <a:r>
            <a:rPr lang="en-GB" dirty="0"/>
            <a:t>To help faith communities plan future action</a:t>
          </a:r>
          <a:endParaRPr lang="en-US" dirty="0"/>
        </a:p>
      </dgm:t>
    </dgm:pt>
    <dgm:pt modelId="{6232458D-BA80-48AC-A19F-40A3139500F0}" type="parTrans" cxnId="{3558D182-7411-4126-AED0-A35CE767646D}">
      <dgm:prSet/>
      <dgm:spPr/>
      <dgm:t>
        <a:bodyPr/>
        <a:lstStyle/>
        <a:p>
          <a:endParaRPr lang="en-US"/>
        </a:p>
      </dgm:t>
    </dgm:pt>
    <dgm:pt modelId="{169F3B2F-C1A6-451D-BB89-291DA3561794}" type="sibTrans" cxnId="{3558D182-7411-4126-AED0-A35CE767646D}">
      <dgm:prSet/>
      <dgm:spPr/>
      <dgm:t>
        <a:bodyPr/>
        <a:lstStyle/>
        <a:p>
          <a:endParaRPr lang="en-US"/>
        </a:p>
      </dgm:t>
    </dgm:pt>
    <dgm:pt modelId="{7A0B0ED0-4F0D-4CE3-A0E7-FAF641FA9545}">
      <dgm:prSet/>
      <dgm:spPr/>
      <dgm:t>
        <a:bodyPr/>
        <a:lstStyle/>
        <a:p>
          <a:r>
            <a:rPr lang="en-GB"/>
            <a:t>To provide information and guidance to further resources</a:t>
          </a:r>
          <a:endParaRPr lang="en-US"/>
        </a:p>
      </dgm:t>
    </dgm:pt>
    <dgm:pt modelId="{83A90B77-132E-4350-9C8C-5DE05E55F6D3}" type="parTrans" cxnId="{899E9725-741F-4D14-8647-ACEEF8249D27}">
      <dgm:prSet/>
      <dgm:spPr/>
      <dgm:t>
        <a:bodyPr/>
        <a:lstStyle/>
        <a:p>
          <a:endParaRPr lang="en-US"/>
        </a:p>
      </dgm:t>
    </dgm:pt>
    <dgm:pt modelId="{FD95DD03-B47B-4790-B3D8-7EA897AA4424}" type="sibTrans" cxnId="{899E9725-741F-4D14-8647-ACEEF8249D27}">
      <dgm:prSet/>
      <dgm:spPr/>
      <dgm:t>
        <a:bodyPr/>
        <a:lstStyle/>
        <a:p>
          <a:endParaRPr lang="en-US"/>
        </a:p>
      </dgm:t>
    </dgm:pt>
    <dgm:pt modelId="{D964A969-1D07-4ADB-A4FA-BF6A95E077E9}" type="pres">
      <dgm:prSet presAssocID="{C066E738-942C-4AC7-A87F-BE84D5838CF2}" presName="vert0" presStyleCnt="0">
        <dgm:presLayoutVars>
          <dgm:dir/>
          <dgm:animOne val="branch"/>
          <dgm:animLvl val="lvl"/>
        </dgm:presLayoutVars>
      </dgm:prSet>
      <dgm:spPr/>
    </dgm:pt>
    <dgm:pt modelId="{FB487255-1312-4E1B-9ABA-A55DD0ECA549}" type="pres">
      <dgm:prSet presAssocID="{DDEA68A9-F562-4F13-9E39-E4C6C397C42E}" presName="thickLine" presStyleLbl="alignNode1" presStyleIdx="0" presStyleCnt="4"/>
      <dgm:spPr/>
    </dgm:pt>
    <dgm:pt modelId="{D53FF2E8-7CCE-416D-B8DC-B42A8E666320}" type="pres">
      <dgm:prSet presAssocID="{DDEA68A9-F562-4F13-9E39-E4C6C397C42E}" presName="horz1" presStyleCnt="0"/>
      <dgm:spPr/>
    </dgm:pt>
    <dgm:pt modelId="{23341625-ED76-404B-8D47-F1F411856B7C}" type="pres">
      <dgm:prSet presAssocID="{DDEA68A9-F562-4F13-9E39-E4C6C397C42E}" presName="tx1" presStyleLbl="revTx" presStyleIdx="0" presStyleCnt="4"/>
      <dgm:spPr/>
    </dgm:pt>
    <dgm:pt modelId="{7DD59F08-7DBF-4C76-A70B-0ED1F9A50C72}" type="pres">
      <dgm:prSet presAssocID="{DDEA68A9-F562-4F13-9E39-E4C6C397C42E}" presName="vert1" presStyleCnt="0"/>
      <dgm:spPr/>
    </dgm:pt>
    <dgm:pt modelId="{AE594A3B-F172-443A-8281-9F2F25140366}" type="pres">
      <dgm:prSet presAssocID="{0712AF1B-79A8-4E70-A189-12B2D6FAFC27}" presName="thickLine" presStyleLbl="alignNode1" presStyleIdx="1" presStyleCnt="4"/>
      <dgm:spPr/>
    </dgm:pt>
    <dgm:pt modelId="{6560E131-522B-4E46-9379-3833C8F29975}" type="pres">
      <dgm:prSet presAssocID="{0712AF1B-79A8-4E70-A189-12B2D6FAFC27}" presName="horz1" presStyleCnt="0"/>
      <dgm:spPr/>
    </dgm:pt>
    <dgm:pt modelId="{BC2B0B40-D907-4ECE-86D5-7BC8F4793222}" type="pres">
      <dgm:prSet presAssocID="{0712AF1B-79A8-4E70-A189-12B2D6FAFC27}" presName="tx1" presStyleLbl="revTx" presStyleIdx="1" presStyleCnt="4"/>
      <dgm:spPr/>
    </dgm:pt>
    <dgm:pt modelId="{D79109DE-7978-4078-A819-FD9E1F81737E}" type="pres">
      <dgm:prSet presAssocID="{0712AF1B-79A8-4E70-A189-12B2D6FAFC27}" presName="vert1" presStyleCnt="0"/>
      <dgm:spPr/>
    </dgm:pt>
    <dgm:pt modelId="{0267EB06-7AE6-4C5D-94F7-80114AFABB66}" type="pres">
      <dgm:prSet presAssocID="{C20851D7-FA5C-45A2-ABDB-5BD9471AAC86}" presName="thickLine" presStyleLbl="alignNode1" presStyleIdx="2" presStyleCnt="4"/>
      <dgm:spPr/>
    </dgm:pt>
    <dgm:pt modelId="{C14BC7E5-C6A6-4D63-8C0A-45B65A6AB06D}" type="pres">
      <dgm:prSet presAssocID="{C20851D7-FA5C-45A2-ABDB-5BD9471AAC86}" presName="horz1" presStyleCnt="0"/>
      <dgm:spPr/>
    </dgm:pt>
    <dgm:pt modelId="{0D0A21D2-18B7-4F8E-83FA-9CDA257B3BFF}" type="pres">
      <dgm:prSet presAssocID="{C20851D7-FA5C-45A2-ABDB-5BD9471AAC86}" presName="tx1" presStyleLbl="revTx" presStyleIdx="2" presStyleCnt="4"/>
      <dgm:spPr/>
    </dgm:pt>
    <dgm:pt modelId="{2988002C-07EB-40E0-B367-1F3082F13D36}" type="pres">
      <dgm:prSet presAssocID="{C20851D7-FA5C-45A2-ABDB-5BD9471AAC86}" presName="vert1" presStyleCnt="0"/>
      <dgm:spPr/>
    </dgm:pt>
    <dgm:pt modelId="{CB7CA8A0-2F3C-4E87-A54F-EBC824A85327}" type="pres">
      <dgm:prSet presAssocID="{7A0B0ED0-4F0D-4CE3-A0E7-FAF641FA9545}" presName="thickLine" presStyleLbl="alignNode1" presStyleIdx="3" presStyleCnt="4"/>
      <dgm:spPr/>
    </dgm:pt>
    <dgm:pt modelId="{3A810BA7-1964-409A-B942-605F3E878FE6}" type="pres">
      <dgm:prSet presAssocID="{7A0B0ED0-4F0D-4CE3-A0E7-FAF641FA9545}" presName="horz1" presStyleCnt="0"/>
      <dgm:spPr/>
    </dgm:pt>
    <dgm:pt modelId="{E034580F-49C0-44C8-9ACE-12AD9F2FDA84}" type="pres">
      <dgm:prSet presAssocID="{7A0B0ED0-4F0D-4CE3-A0E7-FAF641FA9545}" presName="tx1" presStyleLbl="revTx" presStyleIdx="3" presStyleCnt="4"/>
      <dgm:spPr/>
    </dgm:pt>
    <dgm:pt modelId="{B5CF47F0-2240-4A28-9504-5D98BDECA83C}" type="pres">
      <dgm:prSet presAssocID="{7A0B0ED0-4F0D-4CE3-A0E7-FAF641FA9545}" presName="vert1" presStyleCnt="0"/>
      <dgm:spPr/>
    </dgm:pt>
  </dgm:ptLst>
  <dgm:cxnLst>
    <dgm:cxn modelId="{CB360A08-2E82-4F13-BF75-EAB484A658FB}" type="presOf" srcId="{0712AF1B-79A8-4E70-A189-12B2D6FAFC27}" destId="{BC2B0B40-D907-4ECE-86D5-7BC8F4793222}" srcOrd="0" destOrd="0" presId="urn:microsoft.com/office/officeart/2008/layout/LinedList"/>
    <dgm:cxn modelId="{899E9725-741F-4D14-8647-ACEEF8249D27}" srcId="{C066E738-942C-4AC7-A87F-BE84D5838CF2}" destId="{7A0B0ED0-4F0D-4CE3-A0E7-FAF641FA9545}" srcOrd="3" destOrd="0" parTransId="{83A90B77-132E-4350-9C8C-5DE05E55F6D3}" sibTransId="{FD95DD03-B47B-4790-B3D8-7EA897AA4424}"/>
    <dgm:cxn modelId="{13451933-BB01-42EE-9203-03DAB4F4235E}" type="presOf" srcId="{7A0B0ED0-4F0D-4CE3-A0E7-FAF641FA9545}" destId="{E034580F-49C0-44C8-9ACE-12AD9F2FDA84}" srcOrd="0" destOrd="0" presId="urn:microsoft.com/office/officeart/2008/layout/LinedList"/>
    <dgm:cxn modelId="{F3906E5E-BD1A-48F0-89A7-26B4D9C6522F}" type="presOf" srcId="{DDEA68A9-F562-4F13-9E39-E4C6C397C42E}" destId="{23341625-ED76-404B-8D47-F1F411856B7C}" srcOrd="0" destOrd="0" presId="urn:microsoft.com/office/officeart/2008/layout/LinedList"/>
    <dgm:cxn modelId="{3558D182-7411-4126-AED0-A35CE767646D}" srcId="{C066E738-942C-4AC7-A87F-BE84D5838CF2}" destId="{C20851D7-FA5C-45A2-ABDB-5BD9471AAC86}" srcOrd="2" destOrd="0" parTransId="{6232458D-BA80-48AC-A19F-40A3139500F0}" sibTransId="{169F3B2F-C1A6-451D-BB89-291DA3561794}"/>
    <dgm:cxn modelId="{2217F9AB-0C34-46BD-8C7C-C37E5384AA33}" srcId="{C066E738-942C-4AC7-A87F-BE84D5838CF2}" destId="{0712AF1B-79A8-4E70-A189-12B2D6FAFC27}" srcOrd="1" destOrd="0" parTransId="{2247B8ED-5E7E-4FFB-8445-6F0CBBC23925}" sibTransId="{D9BE9E8F-F96F-4AF8-9475-9DCB639858D2}"/>
    <dgm:cxn modelId="{636847B0-E07F-4CEC-9F31-C583FA7F1DAC}" srcId="{C066E738-942C-4AC7-A87F-BE84D5838CF2}" destId="{DDEA68A9-F562-4F13-9E39-E4C6C397C42E}" srcOrd="0" destOrd="0" parTransId="{A806C470-DE33-4B7B-B9BC-4F933E3E3003}" sibTransId="{5DA7C24E-D46B-4260-B911-C3D79A9677D0}"/>
    <dgm:cxn modelId="{96A0B3E2-F32B-4A74-8C8F-90A6572A0A3F}" type="presOf" srcId="{C066E738-942C-4AC7-A87F-BE84D5838CF2}" destId="{D964A969-1D07-4ADB-A4FA-BF6A95E077E9}" srcOrd="0" destOrd="0" presId="urn:microsoft.com/office/officeart/2008/layout/LinedList"/>
    <dgm:cxn modelId="{4A180AEA-C4A5-4597-A46A-AD98E968F524}" type="presOf" srcId="{C20851D7-FA5C-45A2-ABDB-5BD9471AAC86}" destId="{0D0A21D2-18B7-4F8E-83FA-9CDA257B3BFF}" srcOrd="0" destOrd="0" presId="urn:microsoft.com/office/officeart/2008/layout/LinedList"/>
    <dgm:cxn modelId="{F5B1B9DD-FF5C-4608-89A8-CDE7F5D98231}" type="presParOf" srcId="{D964A969-1D07-4ADB-A4FA-BF6A95E077E9}" destId="{FB487255-1312-4E1B-9ABA-A55DD0ECA549}" srcOrd="0" destOrd="0" presId="urn:microsoft.com/office/officeart/2008/layout/LinedList"/>
    <dgm:cxn modelId="{727C8798-0B46-4949-9AA3-78327C29AF92}" type="presParOf" srcId="{D964A969-1D07-4ADB-A4FA-BF6A95E077E9}" destId="{D53FF2E8-7CCE-416D-B8DC-B42A8E666320}" srcOrd="1" destOrd="0" presId="urn:microsoft.com/office/officeart/2008/layout/LinedList"/>
    <dgm:cxn modelId="{B17D4BA8-C596-467C-A025-721763E733EB}" type="presParOf" srcId="{D53FF2E8-7CCE-416D-B8DC-B42A8E666320}" destId="{23341625-ED76-404B-8D47-F1F411856B7C}" srcOrd="0" destOrd="0" presId="urn:microsoft.com/office/officeart/2008/layout/LinedList"/>
    <dgm:cxn modelId="{47BEFB96-C33D-44D9-AB32-847002E87FDF}" type="presParOf" srcId="{D53FF2E8-7CCE-416D-B8DC-B42A8E666320}" destId="{7DD59F08-7DBF-4C76-A70B-0ED1F9A50C72}" srcOrd="1" destOrd="0" presId="urn:microsoft.com/office/officeart/2008/layout/LinedList"/>
    <dgm:cxn modelId="{8720A176-F7AA-4161-A558-D63D4857BB8C}" type="presParOf" srcId="{D964A969-1D07-4ADB-A4FA-BF6A95E077E9}" destId="{AE594A3B-F172-443A-8281-9F2F25140366}" srcOrd="2" destOrd="0" presId="urn:microsoft.com/office/officeart/2008/layout/LinedList"/>
    <dgm:cxn modelId="{E0D2B49A-CC2C-498B-8683-63E63D0690F0}" type="presParOf" srcId="{D964A969-1D07-4ADB-A4FA-BF6A95E077E9}" destId="{6560E131-522B-4E46-9379-3833C8F29975}" srcOrd="3" destOrd="0" presId="urn:microsoft.com/office/officeart/2008/layout/LinedList"/>
    <dgm:cxn modelId="{DB0A7627-F228-43A7-9AEE-5249869656CC}" type="presParOf" srcId="{6560E131-522B-4E46-9379-3833C8F29975}" destId="{BC2B0B40-D907-4ECE-86D5-7BC8F4793222}" srcOrd="0" destOrd="0" presId="urn:microsoft.com/office/officeart/2008/layout/LinedList"/>
    <dgm:cxn modelId="{1761D845-7728-4125-8F5F-E96E03786122}" type="presParOf" srcId="{6560E131-522B-4E46-9379-3833C8F29975}" destId="{D79109DE-7978-4078-A819-FD9E1F81737E}" srcOrd="1" destOrd="0" presId="urn:microsoft.com/office/officeart/2008/layout/LinedList"/>
    <dgm:cxn modelId="{4BB4AE3A-DDB8-4940-8824-F39AA2D3BBD0}" type="presParOf" srcId="{D964A969-1D07-4ADB-A4FA-BF6A95E077E9}" destId="{0267EB06-7AE6-4C5D-94F7-80114AFABB66}" srcOrd="4" destOrd="0" presId="urn:microsoft.com/office/officeart/2008/layout/LinedList"/>
    <dgm:cxn modelId="{B6422E68-2CDD-457E-9E63-8666FCDA9B12}" type="presParOf" srcId="{D964A969-1D07-4ADB-A4FA-BF6A95E077E9}" destId="{C14BC7E5-C6A6-4D63-8C0A-45B65A6AB06D}" srcOrd="5" destOrd="0" presId="urn:microsoft.com/office/officeart/2008/layout/LinedList"/>
    <dgm:cxn modelId="{5035D44E-971B-4C3C-AF74-3A4DE390346F}" type="presParOf" srcId="{C14BC7E5-C6A6-4D63-8C0A-45B65A6AB06D}" destId="{0D0A21D2-18B7-4F8E-83FA-9CDA257B3BFF}" srcOrd="0" destOrd="0" presId="urn:microsoft.com/office/officeart/2008/layout/LinedList"/>
    <dgm:cxn modelId="{80EFB9A8-8585-4646-B99B-9C1A78F6F893}" type="presParOf" srcId="{C14BC7E5-C6A6-4D63-8C0A-45B65A6AB06D}" destId="{2988002C-07EB-40E0-B367-1F3082F13D36}" srcOrd="1" destOrd="0" presId="urn:microsoft.com/office/officeart/2008/layout/LinedList"/>
    <dgm:cxn modelId="{420A6235-49A6-497F-A58C-9170540C1A54}" type="presParOf" srcId="{D964A969-1D07-4ADB-A4FA-BF6A95E077E9}" destId="{CB7CA8A0-2F3C-4E87-A54F-EBC824A85327}" srcOrd="6" destOrd="0" presId="urn:microsoft.com/office/officeart/2008/layout/LinedList"/>
    <dgm:cxn modelId="{F3F193CF-341E-4257-9821-6CE1162F8D2B}" type="presParOf" srcId="{D964A969-1D07-4ADB-A4FA-BF6A95E077E9}" destId="{3A810BA7-1964-409A-B942-605F3E878FE6}" srcOrd="7" destOrd="0" presId="urn:microsoft.com/office/officeart/2008/layout/LinedList"/>
    <dgm:cxn modelId="{5829E076-5A7C-471B-A715-E98CE03F783D}" type="presParOf" srcId="{3A810BA7-1964-409A-B942-605F3E878FE6}" destId="{E034580F-49C0-44C8-9ACE-12AD9F2FDA84}" srcOrd="0" destOrd="0" presId="urn:microsoft.com/office/officeart/2008/layout/LinedList"/>
    <dgm:cxn modelId="{FC81E9B2-8E4E-414F-AC48-D635EDCAF172}" type="presParOf" srcId="{3A810BA7-1964-409A-B942-605F3E878FE6}" destId="{B5CF47F0-2240-4A28-9504-5D98BDECA83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9B16F-2884-4C71-B928-038DB3DE1C1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7C191BB-A2AD-44BC-956B-85D8390CA629}">
      <dgm:prSet/>
      <dgm:spPr/>
      <dgm:t>
        <a:bodyPr/>
        <a:lstStyle/>
        <a:p>
          <a:r>
            <a:rPr lang="en-GB"/>
            <a:t>People</a:t>
          </a:r>
          <a:endParaRPr lang="en-US"/>
        </a:p>
      </dgm:t>
    </dgm:pt>
    <dgm:pt modelId="{2CC6F452-FCA9-44FB-BF8D-A566708F47ED}" type="parTrans" cxnId="{2DDEE594-EDDB-4C28-A469-ACCC57521064}">
      <dgm:prSet/>
      <dgm:spPr/>
      <dgm:t>
        <a:bodyPr/>
        <a:lstStyle/>
        <a:p>
          <a:endParaRPr lang="en-US"/>
        </a:p>
      </dgm:t>
    </dgm:pt>
    <dgm:pt modelId="{EC38E1FD-F0DD-4309-8609-9E9E1D1058B1}" type="sibTrans" cxnId="{2DDEE594-EDDB-4C28-A469-ACCC57521064}">
      <dgm:prSet/>
      <dgm:spPr/>
      <dgm:t>
        <a:bodyPr/>
        <a:lstStyle/>
        <a:p>
          <a:endParaRPr lang="en-US"/>
        </a:p>
      </dgm:t>
    </dgm:pt>
    <dgm:pt modelId="{1A134861-E213-41D6-922F-F083203A0820}">
      <dgm:prSet/>
      <dgm:spPr/>
      <dgm:t>
        <a:bodyPr/>
        <a:lstStyle/>
        <a:p>
          <a:r>
            <a:rPr lang="en-GB"/>
            <a:t>Places</a:t>
          </a:r>
          <a:endParaRPr lang="en-US"/>
        </a:p>
      </dgm:t>
    </dgm:pt>
    <dgm:pt modelId="{5E12191F-EDAD-435F-A60E-3085128655EA}" type="parTrans" cxnId="{65FDF6F0-D295-4513-A99B-51F54C0E6040}">
      <dgm:prSet/>
      <dgm:spPr/>
      <dgm:t>
        <a:bodyPr/>
        <a:lstStyle/>
        <a:p>
          <a:endParaRPr lang="en-US"/>
        </a:p>
      </dgm:t>
    </dgm:pt>
    <dgm:pt modelId="{6491B439-607C-4061-BF73-04235DDE29AA}" type="sibTrans" cxnId="{65FDF6F0-D295-4513-A99B-51F54C0E6040}">
      <dgm:prSet/>
      <dgm:spPr/>
      <dgm:t>
        <a:bodyPr/>
        <a:lstStyle/>
        <a:p>
          <a:endParaRPr lang="en-US"/>
        </a:p>
      </dgm:t>
    </dgm:pt>
    <dgm:pt modelId="{598FEC26-33BC-44CA-9657-3ADC0D26900F}">
      <dgm:prSet/>
      <dgm:spPr/>
      <dgm:t>
        <a:bodyPr/>
        <a:lstStyle/>
        <a:p>
          <a:r>
            <a:rPr lang="en-GB"/>
            <a:t>Resources</a:t>
          </a:r>
          <a:endParaRPr lang="en-US"/>
        </a:p>
      </dgm:t>
    </dgm:pt>
    <dgm:pt modelId="{FF2E65E8-9950-40C1-ABAF-70C8364113FA}" type="parTrans" cxnId="{B3D56885-54B4-4303-AEF0-D8FDD3E2D85B}">
      <dgm:prSet/>
      <dgm:spPr/>
      <dgm:t>
        <a:bodyPr/>
        <a:lstStyle/>
        <a:p>
          <a:endParaRPr lang="en-US"/>
        </a:p>
      </dgm:t>
    </dgm:pt>
    <dgm:pt modelId="{27DD98A4-26B7-4B41-9F87-499B203B9AB3}" type="sibTrans" cxnId="{B3D56885-54B4-4303-AEF0-D8FDD3E2D85B}">
      <dgm:prSet/>
      <dgm:spPr/>
      <dgm:t>
        <a:bodyPr/>
        <a:lstStyle/>
        <a:p>
          <a:endParaRPr lang="en-US"/>
        </a:p>
      </dgm:t>
    </dgm:pt>
    <dgm:pt modelId="{5868F710-6243-4C96-8199-B895D34A10AE}">
      <dgm:prSet/>
      <dgm:spPr/>
      <dgm:t>
        <a:bodyPr/>
        <a:lstStyle/>
        <a:p>
          <a:r>
            <a:rPr lang="en-GB"/>
            <a:t>Community</a:t>
          </a:r>
          <a:endParaRPr lang="en-US"/>
        </a:p>
      </dgm:t>
    </dgm:pt>
    <dgm:pt modelId="{50DCA089-57FC-44A6-B473-D35CDC469F0D}" type="parTrans" cxnId="{FA5CDBF7-9C4D-4E0D-9512-F58B19B8718A}">
      <dgm:prSet/>
      <dgm:spPr/>
      <dgm:t>
        <a:bodyPr/>
        <a:lstStyle/>
        <a:p>
          <a:endParaRPr lang="en-US"/>
        </a:p>
      </dgm:t>
    </dgm:pt>
    <dgm:pt modelId="{2B7ADD47-73E9-4021-954E-9D563E063BA3}" type="sibTrans" cxnId="{FA5CDBF7-9C4D-4E0D-9512-F58B19B8718A}">
      <dgm:prSet/>
      <dgm:spPr/>
      <dgm:t>
        <a:bodyPr/>
        <a:lstStyle/>
        <a:p>
          <a:endParaRPr lang="en-US"/>
        </a:p>
      </dgm:t>
    </dgm:pt>
    <dgm:pt modelId="{7300BA86-D01A-40B4-A6A0-1F19F7FFE183}">
      <dgm:prSet/>
      <dgm:spPr/>
      <dgm:t>
        <a:bodyPr/>
        <a:lstStyle/>
        <a:p>
          <a:r>
            <a:rPr lang="en-GB"/>
            <a:t>Pastoral care</a:t>
          </a:r>
          <a:endParaRPr lang="en-US"/>
        </a:p>
      </dgm:t>
    </dgm:pt>
    <dgm:pt modelId="{D42512F8-69AE-49B5-9F64-BE26FC548EE5}" type="parTrans" cxnId="{3B9FF34F-34AC-4A02-AB32-EB0C2C3BD123}">
      <dgm:prSet/>
      <dgm:spPr/>
      <dgm:t>
        <a:bodyPr/>
        <a:lstStyle/>
        <a:p>
          <a:endParaRPr lang="en-US"/>
        </a:p>
      </dgm:t>
    </dgm:pt>
    <dgm:pt modelId="{41E83DED-7F67-4BCE-B376-49B5E8C66696}" type="sibTrans" cxnId="{3B9FF34F-34AC-4A02-AB32-EB0C2C3BD123}">
      <dgm:prSet/>
      <dgm:spPr/>
      <dgm:t>
        <a:bodyPr/>
        <a:lstStyle/>
        <a:p>
          <a:endParaRPr lang="en-US"/>
        </a:p>
      </dgm:t>
    </dgm:pt>
    <dgm:pt modelId="{A3497903-F14F-4007-A8A0-CCB5F586DAA0}" type="pres">
      <dgm:prSet presAssocID="{BE19B16F-2884-4C71-B928-038DB3DE1C10}" presName="vert0" presStyleCnt="0">
        <dgm:presLayoutVars>
          <dgm:dir/>
          <dgm:animOne val="branch"/>
          <dgm:animLvl val="lvl"/>
        </dgm:presLayoutVars>
      </dgm:prSet>
      <dgm:spPr/>
    </dgm:pt>
    <dgm:pt modelId="{4A7598AC-3AFE-4843-B657-D2349257D7A2}" type="pres">
      <dgm:prSet presAssocID="{A7C191BB-A2AD-44BC-956B-85D8390CA629}" presName="thickLine" presStyleLbl="alignNode1" presStyleIdx="0" presStyleCnt="5"/>
      <dgm:spPr/>
    </dgm:pt>
    <dgm:pt modelId="{6CC16892-A170-44D5-B296-064288A8C126}" type="pres">
      <dgm:prSet presAssocID="{A7C191BB-A2AD-44BC-956B-85D8390CA629}" presName="horz1" presStyleCnt="0"/>
      <dgm:spPr/>
    </dgm:pt>
    <dgm:pt modelId="{5E522347-B02F-4940-9798-8146DB672DEC}" type="pres">
      <dgm:prSet presAssocID="{A7C191BB-A2AD-44BC-956B-85D8390CA629}" presName="tx1" presStyleLbl="revTx" presStyleIdx="0" presStyleCnt="5"/>
      <dgm:spPr/>
    </dgm:pt>
    <dgm:pt modelId="{4D379341-8005-474B-9243-5F3F7B7A8E8D}" type="pres">
      <dgm:prSet presAssocID="{A7C191BB-A2AD-44BC-956B-85D8390CA629}" presName="vert1" presStyleCnt="0"/>
      <dgm:spPr/>
    </dgm:pt>
    <dgm:pt modelId="{DC44C997-ED55-472D-AFF3-7AEF1665DFDF}" type="pres">
      <dgm:prSet presAssocID="{1A134861-E213-41D6-922F-F083203A0820}" presName="thickLine" presStyleLbl="alignNode1" presStyleIdx="1" presStyleCnt="5"/>
      <dgm:spPr/>
    </dgm:pt>
    <dgm:pt modelId="{A0CAC054-5E7E-467D-8D9F-309A0FC9D223}" type="pres">
      <dgm:prSet presAssocID="{1A134861-E213-41D6-922F-F083203A0820}" presName="horz1" presStyleCnt="0"/>
      <dgm:spPr/>
    </dgm:pt>
    <dgm:pt modelId="{9FBC52D8-3FF8-45F9-B27C-2B92A0F17F2E}" type="pres">
      <dgm:prSet presAssocID="{1A134861-E213-41D6-922F-F083203A0820}" presName="tx1" presStyleLbl="revTx" presStyleIdx="1" presStyleCnt="5"/>
      <dgm:spPr/>
    </dgm:pt>
    <dgm:pt modelId="{32F27EAB-9FDB-432D-AA14-7D2B59076122}" type="pres">
      <dgm:prSet presAssocID="{1A134861-E213-41D6-922F-F083203A0820}" presName="vert1" presStyleCnt="0"/>
      <dgm:spPr/>
    </dgm:pt>
    <dgm:pt modelId="{73646C11-FD02-4AC2-8693-5536288AE609}" type="pres">
      <dgm:prSet presAssocID="{598FEC26-33BC-44CA-9657-3ADC0D26900F}" presName="thickLine" presStyleLbl="alignNode1" presStyleIdx="2" presStyleCnt="5"/>
      <dgm:spPr/>
    </dgm:pt>
    <dgm:pt modelId="{756484EE-11C4-47D2-B383-0935B0CAE935}" type="pres">
      <dgm:prSet presAssocID="{598FEC26-33BC-44CA-9657-3ADC0D26900F}" presName="horz1" presStyleCnt="0"/>
      <dgm:spPr/>
    </dgm:pt>
    <dgm:pt modelId="{C766A5FB-A0D0-409F-84A1-44D2B758E1DF}" type="pres">
      <dgm:prSet presAssocID="{598FEC26-33BC-44CA-9657-3ADC0D26900F}" presName="tx1" presStyleLbl="revTx" presStyleIdx="2" presStyleCnt="5"/>
      <dgm:spPr/>
    </dgm:pt>
    <dgm:pt modelId="{CA6B9CA0-37D8-44A4-82ED-8A9651493236}" type="pres">
      <dgm:prSet presAssocID="{598FEC26-33BC-44CA-9657-3ADC0D26900F}" presName="vert1" presStyleCnt="0"/>
      <dgm:spPr/>
    </dgm:pt>
    <dgm:pt modelId="{F7E16C0C-78FA-475D-AD19-9165083CDC3D}" type="pres">
      <dgm:prSet presAssocID="{5868F710-6243-4C96-8199-B895D34A10AE}" presName="thickLine" presStyleLbl="alignNode1" presStyleIdx="3" presStyleCnt="5"/>
      <dgm:spPr/>
    </dgm:pt>
    <dgm:pt modelId="{93AD84CE-A2F4-410E-B406-8E3033F0B7EF}" type="pres">
      <dgm:prSet presAssocID="{5868F710-6243-4C96-8199-B895D34A10AE}" presName="horz1" presStyleCnt="0"/>
      <dgm:spPr/>
    </dgm:pt>
    <dgm:pt modelId="{0E7902FE-6CCC-429B-8EF9-84D29CB564C8}" type="pres">
      <dgm:prSet presAssocID="{5868F710-6243-4C96-8199-B895D34A10AE}" presName="tx1" presStyleLbl="revTx" presStyleIdx="3" presStyleCnt="5"/>
      <dgm:spPr/>
    </dgm:pt>
    <dgm:pt modelId="{B847FFAA-A277-462F-8654-0981BFDF2B6C}" type="pres">
      <dgm:prSet presAssocID="{5868F710-6243-4C96-8199-B895D34A10AE}" presName="vert1" presStyleCnt="0"/>
      <dgm:spPr/>
    </dgm:pt>
    <dgm:pt modelId="{039D2F07-9614-4658-9533-B0365786D418}" type="pres">
      <dgm:prSet presAssocID="{7300BA86-D01A-40B4-A6A0-1F19F7FFE183}" presName="thickLine" presStyleLbl="alignNode1" presStyleIdx="4" presStyleCnt="5"/>
      <dgm:spPr/>
    </dgm:pt>
    <dgm:pt modelId="{93B54480-2328-49C6-85F8-C2F2D6FA417A}" type="pres">
      <dgm:prSet presAssocID="{7300BA86-D01A-40B4-A6A0-1F19F7FFE183}" presName="horz1" presStyleCnt="0"/>
      <dgm:spPr/>
    </dgm:pt>
    <dgm:pt modelId="{45E3EDBF-CCFE-4034-B607-28682953C4F8}" type="pres">
      <dgm:prSet presAssocID="{7300BA86-D01A-40B4-A6A0-1F19F7FFE183}" presName="tx1" presStyleLbl="revTx" presStyleIdx="4" presStyleCnt="5"/>
      <dgm:spPr/>
    </dgm:pt>
    <dgm:pt modelId="{5E1DBBFA-8A3B-42B1-83C7-F7F9C27F205C}" type="pres">
      <dgm:prSet presAssocID="{7300BA86-D01A-40B4-A6A0-1F19F7FFE183}" presName="vert1" presStyleCnt="0"/>
      <dgm:spPr/>
    </dgm:pt>
  </dgm:ptLst>
  <dgm:cxnLst>
    <dgm:cxn modelId="{226C5520-B390-4218-B0ED-FC38629EAC74}" type="presOf" srcId="{BE19B16F-2884-4C71-B928-038DB3DE1C10}" destId="{A3497903-F14F-4007-A8A0-CCB5F586DAA0}" srcOrd="0" destOrd="0" presId="urn:microsoft.com/office/officeart/2008/layout/LinedList"/>
    <dgm:cxn modelId="{3B9FF34F-34AC-4A02-AB32-EB0C2C3BD123}" srcId="{BE19B16F-2884-4C71-B928-038DB3DE1C10}" destId="{7300BA86-D01A-40B4-A6A0-1F19F7FFE183}" srcOrd="4" destOrd="0" parTransId="{D42512F8-69AE-49B5-9F64-BE26FC548EE5}" sibTransId="{41E83DED-7F67-4BCE-B376-49B5E8C66696}"/>
    <dgm:cxn modelId="{B3D56885-54B4-4303-AEF0-D8FDD3E2D85B}" srcId="{BE19B16F-2884-4C71-B928-038DB3DE1C10}" destId="{598FEC26-33BC-44CA-9657-3ADC0D26900F}" srcOrd="2" destOrd="0" parTransId="{FF2E65E8-9950-40C1-ABAF-70C8364113FA}" sibTransId="{27DD98A4-26B7-4B41-9F87-499B203B9AB3}"/>
    <dgm:cxn modelId="{7CD8BF8B-46E1-47C2-98F2-F71AC9C4E40C}" type="presOf" srcId="{7300BA86-D01A-40B4-A6A0-1F19F7FFE183}" destId="{45E3EDBF-CCFE-4034-B607-28682953C4F8}" srcOrd="0" destOrd="0" presId="urn:microsoft.com/office/officeart/2008/layout/LinedList"/>
    <dgm:cxn modelId="{2DDEE594-EDDB-4C28-A469-ACCC57521064}" srcId="{BE19B16F-2884-4C71-B928-038DB3DE1C10}" destId="{A7C191BB-A2AD-44BC-956B-85D8390CA629}" srcOrd="0" destOrd="0" parTransId="{2CC6F452-FCA9-44FB-BF8D-A566708F47ED}" sibTransId="{EC38E1FD-F0DD-4309-8609-9E9E1D1058B1}"/>
    <dgm:cxn modelId="{B1CFF99B-360E-4FCF-8419-AA5999A5097B}" type="presOf" srcId="{5868F710-6243-4C96-8199-B895D34A10AE}" destId="{0E7902FE-6CCC-429B-8EF9-84D29CB564C8}" srcOrd="0" destOrd="0" presId="urn:microsoft.com/office/officeart/2008/layout/LinedList"/>
    <dgm:cxn modelId="{5211B7B8-76C4-4E45-9FCA-1E24269176B6}" type="presOf" srcId="{A7C191BB-A2AD-44BC-956B-85D8390CA629}" destId="{5E522347-B02F-4940-9798-8146DB672DEC}" srcOrd="0" destOrd="0" presId="urn:microsoft.com/office/officeart/2008/layout/LinedList"/>
    <dgm:cxn modelId="{F3085DE0-72F1-4C11-808E-D454FFE46AE5}" type="presOf" srcId="{598FEC26-33BC-44CA-9657-3ADC0D26900F}" destId="{C766A5FB-A0D0-409F-84A1-44D2B758E1DF}" srcOrd="0" destOrd="0" presId="urn:microsoft.com/office/officeart/2008/layout/LinedList"/>
    <dgm:cxn modelId="{65FDF6F0-D295-4513-A99B-51F54C0E6040}" srcId="{BE19B16F-2884-4C71-B928-038DB3DE1C10}" destId="{1A134861-E213-41D6-922F-F083203A0820}" srcOrd="1" destOrd="0" parTransId="{5E12191F-EDAD-435F-A60E-3085128655EA}" sibTransId="{6491B439-607C-4061-BF73-04235DDE29AA}"/>
    <dgm:cxn modelId="{47D55CF5-B2B6-4F70-82A3-10B07A3F486B}" type="presOf" srcId="{1A134861-E213-41D6-922F-F083203A0820}" destId="{9FBC52D8-3FF8-45F9-B27C-2B92A0F17F2E}" srcOrd="0" destOrd="0" presId="urn:microsoft.com/office/officeart/2008/layout/LinedList"/>
    <dgm:cxn modelId="{FA5CDBF7-9C4D-4E0D-9512-F58B19B8718A}" srcId="{BE19B16F-2884-4C71-B928-038DB3DE1C10}" destId="{5868F710-6243-4C96-8199-B895D34A10AE}" srcOrd="3" destOrd="0" parTransId="{50DCA089-57FC-44A6-B473-D35CDC469F0D}" sibTransId="{2B7ADD47-73E9-4021-954E-9D563E063BA3}"/>
    <dgm:cxn modelId="{449BAB3E-E5D7-4A21-8DEF-59E9BB947519}" type="presParOf" srcId="{A3497903-F14F-4007-A8A0-CCB5F586DAA0}" destId="{4A7598AC-3AFE-4843-B657-D2349257D7A2}" srcOrd="0" destOrd="0" presId="urn:microsoft.com/office/officeart/2008/layout/LinedList"/>
    <dgm:cxn modelId="{DF40EFFF-E9DA-41B7-86AC-772FE888BD15}" type="presParOf" srcId="{A3497903-F14F-4007-A8A0-CCB5F586DAA0}" destId="{6CC16892-A170-44D5-B296-064288A8C126}" srcOrd="1" destOrd="0" presId="urn:microsoft.com/office/officeart/2008/layout/LinedList"/>
    <dgm:cxn modelId="{AA2650E9-53BF-4F7C-B131-4BBAA1C6451B}" type="presParOf" srcId="{6CC16892-A170-44D5-B296-064288A8C126}" destId="{5E522347-B02F-4940-9798-8146DB672DEC}" srcOrd="0" destOrd="0" presId="urn:microsoft.com/office/officeart/2008/layout/LinedList"/>
    <dgm:cxn modelId="{AB7F2A31-EBBD-4E1D-8117-DA36DEC68A91}" type="presParOf" srcId="{6CC16892-A170-44D5-B296-064288A8C126}" destId="{4D379341-8005-474B-9243-5F3F7B7A8E8D}" srcOrd="1" destOrd="0" presId="urn:microsoft.com/office/officeart/2008/layout/LinedList"/>
    <dgm:cxn modelId="{9BFD1AF4-690B-4703-B59D-D768D799EA67}" type="presParOf" srcId="{A3497903-F14F-4007-A8A0-CCB5F586DAA0}" destId="{DC44C997-ED55-472D-AFF3-7AEF1665DFDF}" srcOrd="2" destOrd="0" presId="urn:microsoft.com/office/officeart/2008/layout/LinedList"/>
    <dgm:cxn modelId="{442515F9-28D4-460A-AE22-96CD9FE40A67}" type="presParOf" srcId="{A3497903-F14F-4007-A8A0-CCB5F586DAA0}" destId="{A0CAC054-5E7E-467D-8D9F-309A0FC9D223}" srcOrd="3" destOrd="0" presId="urn:microsoft.com/office/officeart/2008/layout/LinedList"/>
    <dgm:cxn modelId="{D679377C-0363-4F8D-8AA4-C7A5FB483CAD}" type="presParOf" srcId="{A0CAC054-5E7E-467D-8D9F-309A0FC9D223}" destId="{9FBC52D8-3FF8-45F9-B27C-2B92A0F17F2E}" srcOrd="0" destOrd="0" presId="urn:microsoft.com/office/officeart/2008/layout/LinedList"/>
    <dgm:cxn modelId="{2C68BD93-3E8C-4482-9A11-6C02DE4580E6}" type="presParOf" srcId="{A0CAC054-5E7E-467D-8D9F-309A0FC9D223}" destId="{32F27EAB-9FDB-432D-AA14-7D2B59076122}" srcOrd="1" destOrd="0" presId="urn:microsoft.com/office/officeart/2008/layout/LinedList"/>
    <dgm:cxn modelId="{2C1279D8-B37D-4CEF-A4C0-9EEAFD729686}" type="presParOf" srcId="{A3497903-F14F-4007-A8A0-CCB5F586DAA0}" destId="{73646C11-FD02-4AC2-8693-5536288AE609}" srcOrd="4" destOrd="0" presId="urn:microsoft.com/office/officeart/2008/layout/LinedList"/>
    <dgm:cxn modelId="{46ED8A94-3D38-4A88-967F-F1BCE3D1EC45}" type="presParOf" srcId="{A3497903-F14F-4007-A8A0-CCB5F586DAA0}" destId="{756484EE-11C4-47D2-B383-0935B0CAE935}" srcOrd="5" destOrd="0" presId="urn:microsoft.com/office/officeart/2008/layout/LinedList"/>
    <dgm:cxn modelId="{C1C34EE6-396B-4B5C-84D3-4AA544A5754E}" type="presParOf" srcId="{756484EE-11C4-47D2-B383-0935B0CAE935}" destId="{C766A5FB-A0D0-409F-84A1-44D2B758E1DF}" srcOrd="0" destOrd="0" presId="urn:microsoft.com/office/officeart/2008/layout/LinedList"/>
    <dgm:cxn modelId="{B622A49A-2FC5-4E5D-89A9-510253CDA76B}" type="presParOf" srcId="{756484EE-11C4-47D2-B383-0935B0CAE935}" destId="{CA6B9CA0-37D8-44A4-82ED-8A9651493236}" srcOrd="1" destOrd="0" presId="urn:microsoft.com/office/officeart/2008/layout/LinedList"/>
    <dgm:cxn modelId="{087EC455-2244-4C6C-BBB7-5995D799CC2C}" type="presParOf" srcId="{A3497903-F14F-4007-A8A0-CCB5F586DAA0}" destId="{F7E16C0C-78FA-475D-AD19-9165083CDC3D}" srcOrd="6" destOrd="0" presId="urn:microsoft.com/office/officeart/2008/layout/LinedList"/>
    <dgm:cxn modelId="{7DA94171-9CA1-4361-891B-B084DFC4361F}" type="presParOf" srcId="{A3497903-F14F-4007-A8A0-CCB5F586DAA0}" destId="{93AD84CE-A2F4-410E-B406-8E3033F0B7EF}" srcOrd="7" destOrd="0" presId="urn:microsoft.com/office/officeart/2008/layout/LinedList"/>
    <dgm:cxn modelId="{808FD468-CB0D-4DF5-98E8-B4E9C220ED8C}" type="presParOf" srcId="{93AD84CE-A2F4-410E-B406-8E3033F0B7EF}" destId="{0E7902FE-6CCC-429B-8EF9-84D29CB564C8}" srcOrd="0" destOrd="0" presId="urn:microsoft.com/office/officeart/2008/layout/LinedList"/>
    <dgm:cxn modelId="{E091411A-328B-4CAE-BADE-A86233E15F0E}" type="presParOf" srcId="{93AD84CE-A2F4-410E-B406-8E3033F0B7EF}" destId="{B847FFAA-A277-462F-8654-0981BFDF2B6C}" srcOrd="1" destOrd="0" presId="urn:microsoft.com/office/officeart/2008/layout/LinedList"/>
    <dgm:cxn modelId="{DC08AFC3-21FF-4446-BEE1-8D48E20E6937}" type="presParOf" srcId="{A3497903-F14F-4007-A8A0-CCB5F586DAA0}" destId="{039D2F07-9614-4658-9533-B0365786D418}" srcOrd="8" destOrd="0" presId="urn:microsoft.com/office/officeart/2008/layout/LinedList"/>
    <dgm:cxn modelId="{341152A9-CA95-414E-A1CC-5B7722A4EF7B}" type="presParOf" srcId="{A3497903-F14F-4007-A8A0-CCB5F586DAA0}" destId="{93B54480-2328-49C6-85F8-C2F2D6FA417A}" srcOrd="9" destOrd="0" presId="urn:microsoft.com/office/officeart/2008/layout/LinedList"/>
    <dgm:cxn modelId="{503AE5AA-5210-47C9-B0CC-25522B3E3540}" type="presParOf" srcId="{93B54480-2328-49C6-85F8-C2F2D6FA417A}" destId="{45E3EDBF-CCFE-4034-B607-28682953C4F8}" srcOrd="0" destOrd="0" presId="urn:microsoft.com/office/officeart/2008/layout/LinedList"/>
    <dgm:cxn modelId="{6F65AECD-209B-41CB-B58D-DA157D25C18C}" type="presParOf" srcId="{93B54480-2328-49C6-85F8-C2F2D6FA417A}" destId="{5E1DBBFA-8A3B-42B1-83C7-F7F9C27F205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25C239-1148-418A-ABE6-C8B424FD680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8B6AF31D-49BE-4B5E-9415-18D64213912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3200" dirty="0"/>
            <a:t>Begins with some information, then</a:t>
          </a:r>
          <a:endParaRPr lang="en-US" sz="3200" dirty="0"/>
        </a:p>
      </dgm:t>
    </dgm:pt>
    <dgm:pt modelId="{9112C563-8274-475E-AD3B-2E9F7789DC95}" type="parTrans" cxnId="{E5E7D6BA-8D17-4B6C-BE26-2396B8D0F043}">
      <dgm:prSet/>
      <dgm:spPr/>
      <dgm:t>
        <a:bodyPr/>
        <a:lstStyle/>
        <a:p>
          <a:endParaRPr lang="en-US"/>
        </a:p>
      </dgm:t>
    </dgm:pt>
    <dgm:pt modelId="{092C6F53-5891-4F67-AC26-59C036B8BBFE}" type="sibTrans" cxnId="{E5E7D6BA-8D17-4B6C-BE26-2396B8D0F043}">
      <dgm:prSet/>
      <dgm:spPr/>
      <dgm:t>
        <a:bodyPr/>
        <a:lstStyle/>
        <a:p>
          <a:endParaRPr lang="en-US"/>
        </a:p>
      </dgm:t>
    </dgm:pt>
    <dgm:pt modelId="{816137F3-10CE-4177-9D2A-D4F8901386D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500" dirty="0"/>
            <a:t>‘</a:t>
          </a:r>
          <a:r>
            <a:rPr lang="en-GB" sz="3200" dirty="0"/>
            <a:t>Challenge questions’ to facilitate discussion</a:t>
          </a:r>
          <a:endParaRPr lang="en-US" sz="3200" dirty="0"/>
        </a:p>
      </dgm:t>
    </dgm:pt>
    <dgm:pt modelId="{5C20FFFE-2061-4A45-89D2-A21E51DAB388}" type="parTrans" cxnId="{FE57C506-95FD-40D8-8878-2D3B335F08F1}">
      <dgm:prSet/>
      <dgm:spPr/>
      <dgm:t>
        <a:bodyPr/>
        <a:lstStyle/>
        <a:p>
          <a:endParaRPr lang="en-US"/>
        </a:p>
      </dgm:t>
    </dgm:pt>
    <dgm:pt modelId="{08166A60-8B94-430E-9FCE-BD2263BA95AE}" type="sibTrans" cxnId="{FE57C506-95FD-40D8-8878-2D3B335F08F1}">
      <dgm:prSet/>
      <dgm:spPr/>
      <dgm:t>
        <a:bodyPr/>
        <a:lstStyle/>
        <a:p>
          <a:endParaRPr lang="en-US"/>
        </a:p>
      </dgm:t>
    </dgm:pt>
    <dgm:pt modelId="{37CC4655-3D3E-4379-9BC0-8BEDFA36DDB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800" dirty="0"/>
            <a:t>Leading on to a to a box for an Action Plan</a:t>
          </a:r>
          <a:endParaRPr lang="en-US" sz="2800" dirty="0"/>
        </a:p>
      </dgm:t>
    </dgm:pt>
    <dgm:pt modelId="{3170FF3D-4E3D-449B-8C39-17EA587C0A5A}" type="parTrans" cxnId="{36175300-3E6F-4C15-A68C-7685CC0E068C}">
      <dgm:prSet/>
      <dgm:spPr/>
      <dgm:t>
        <a:bodyPr/>
        <a:lstStyle/>
        <a:p>
          <a:endParaRPr lang="en-US"/>
        </a:p>
      </dgm:t>
    </dgm:pt>
    <dgm:pt modelId="{65145392-D737-4207-AB76-9A62CB802A55}" type="sibTrans" cxnId="{36175300-3E6F-4C15-A68C-7685CC0E068C}">
      <dgm:prSet/>
      <dgm:spPr/>
      <dgm:t>
        <a:bodyPr/>
        <a:lstStyle/>
        <a:p>
          <a:endParaRPr lang="en-US"/>
        </a:p>
      </dgm:t>
    </dgm:pt>
    <dgm:pt modelId="{21F87B47-4392-4468-A110-31A23A78690E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2000" b="1" dirty="0">
            <a:solidFill>
              <a:schemeClr val="accent4">
                <a:lumMod val="75000"/>
              </a:schemeClr>
            </a:solidFill>
          </a:endParaRPr>
        </a:p>
      </dgm:t>
    </dgm:pt>
    <dgm:pt modelId="{F5A3EAEC-F1A7-4CA2-A400-AD465DDCAE62}" type="parTrans" cxnId="{E9F0F1B8-5CFA-4E1F-82B9-921B5EF5D627}">
      <dgm:prSet/>
      <dgm:spPr/>
      <dgm:t>
        <a:bodyPr/>
        <a:lstStyle/>
        <a:p>
          <a:endParaRPr lang="en-US"/>
        </a:p>
      </dgm:t>
    </dgm:pt>
    <dgm:pt modelId="{C7C14B9F-BE7D-47CF-9ECA-B0357BFE8756}" type="sibTrans" cxnId="{E9F0F1B8-5CFA-4E1F-82B9-921B5EF5D627}">
      <dgm:prSet/>
      <dgm:spPr/>
      <dgm:t>
        <a:bodyPr/>
        <a:lstStyle/>
        <a:p>
          <a:endParaRPr lang="en-US"/>
        </a:p>
      </dgm:t>
    </dgm:pt>
    <dgm:pt modelId="{16EDB2B5-0494-41EC-9942-F99C8DBA8326}" type="pres">
      <dgm:prSet presAssocID="{5425C239-1148-418A-ABE6-C8B424FD680D}" presName="root" presStyleCnt="0">
        <dgm:presLayoutVars>
          <dgm:dir/>
          <dgm:resizeHandles val="exact"/>
        </dgm:presLayoutVars>
      </dgm:prSet>
      <dgm:spPr/>
    </dgm:pt>
    <dgm:pt modelId="{D1F8DBBF-B376-4AC1-9FD5-522519A222C0}" type="pres">
      <dgm:prSet presAssocID="{8B6AF31D-49BE-4B5E-9415-18D64213912E}" presName="compNode" presStyleCnt="0"/>
      <dgm:spPr/>
    </dgm:pt>
    <dgm:pt modelId="{2B1306C8-EBD3-4A36-B3D4-53D0D2507469}" type="pres">
      <dgm:prSet presAssocID="{8B6AF31D-49BE-4B5E-9415-18D64213912E}" presName="bgRect" presStyleLbl="bgShp" presStyleIdx="0" presStyleCnt="3" custLinFactY="100000" custLinFactNeighborX="3828" custLinFactNeighborY="105281"/>
      <dgm:spPr/>
    </dgm:pt>
    <dgm:pt modelId="{084A5306-3C04-4C45-A3DE-3A2758B57B5D}" type="pres">
      <dgm:prSet presAssocID="{8B6AF31D-49BE-4B5E-9415-18D64213912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rca"/>
        </a:ext>
      </dgm:extLst>
    </dgm:pt>
    <dgm:pt modelId="{9CDC5D57-352A-4B7E-9E1D-EB45F79FBBB0}" type="pres">
      <dgm:prSet presAssocID="{8B6AF31D-49BE-4B5E-9415-18D64213912E}" presName="spaceRect" presStyleCnt="0"/>
      <dgm:spPr/>
    </dgm:pt>
    <dgm:pt modelId="{E3FB4D86-97B2-434F-90D4-099A314D72A7}" type="pres">
      <dgm:prSet presAssocID="{8B6AF31D-49BE-4B5E-9415-18D64213912E}" presName="parTx" presStyleLbl="revTx" presStyleIdx="0" presStyleCnt="4">
        <dgm:presLayoutVars>
          <dgm:chMax val="0"/>
          <dgm:chPref val="0"/>
        </dgm:presLayoutVars>
      </dgm:prSet>
      <dgm:spPr/>
    </dgm:pt>
    <dgm:pt modelId="{9FD45884-E28E-4F59-94BE-78F21CC37E56}" type="pres">
      <dgm:prSet presAssocID="{092C6F53-5891-4F67-AC26-59C036B8BBFE}" presName="sibTrans" presStyleCnt="0"/>
      <dgm:spPr/>
    </dgm:pt>
    <dgm:pt modelId="{8184D6A7-9F3D-4CD9-BF46-DD619FDD67B8}" type="pres">
      <dgm:prSet presAssocID="{816137F3-10CE-4177-9D2A-D4F8901386D1}" presName="compNode" presStyleCnt="0"/>
      <dgm:spPr/>
    </dgm:pt>
    <dgm:pt modelId="{E7D370D4-4293-45B6-B688-0BB426227F9A}" type="pres">
      <dgm:prSet presAssocID="{816137F3-10CE-4177-9D2A-D4F8901386D1}" presName="bgRect" presStyleLbl="bgShp" presStyleIdx="1" presStyleCnt="3"/>
      <dgm:spPr/>
    </dgm:pt>
    <dgm:pt modelId="{1127B1B0-3DEC-4D6B-A51D-8468DE7C11F5}" type="pres">
      <dgm:prSet presAssocID="{816137F3-10CE-4177-9D2A-D4F8901386D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8CA0BF2B-4FF8-477F-B317-A8C38A6CFCEF}" type="pres">
      <dgm:prSet presAssocID="{816137F3-10CE-4177-9D2A-D4F8901386D1}" presName="spaceRect" presStyleCnt="0"/>
      <dgm:spPr/>
    </dgm:pt>
    <dgm:pt modelId="{F07DBED6-D08D-4476-BE6A-CDB9356D9A17}" type="pres">
      <dgm:prSet presAssocID="{816137F3-10CE-4177-9D2A-D4F8901386D1}" presName="parTx" presStyleLbl="revTx" presStyleIdx="1" presStyleCnt="4">
        <dgm:presLayoutVars>
          <dgm:chMax val="0"/>
          <dgm:chPref val="0"/>
        </dgm:presLayoutVars>
      </dgm:prSet>
      <dgm:spPr/>
    </dgm:pt>
    <dgm:pt modelId="{49055F34-0BD2-4BE3-933C-FC14DA621484}" type="pres">
      <dgm:prSet presAssocID="{08166A60-8B94-430E-9FCE-BD2263BA95AE}" presName="sibTrans" presStyleCnt="0"/>
      <dgm:spPr/>
    </dgm:pt>
    <dgm:pt modelId="{BB3D5B7A-DD49-428B-A3BC-517755FA95C3}" type="pres">
      <dgm:prSet presAssocID="{37CC4655-3D3E-4379-9BC0-8BEDFA36DDB3}" presName="compNode" presStyleCnt="0"/>
      <dgm:spPr/>
    </dgm:pt>
    <dgm:pt modelId="{3A8F5B2B-8035-4874-A2C9-1AB5AFB36D6F}" type="pres">
      <dgm:prSet presAssocID="{37CC4655-3D3E-4379-9BC0-8BEDFA36DDB3}" presName="bgRect" presStyleLbl="bgShp" presStyleIdx="2" presStyleCnt="3"/>
      <dgm:spPr/>
    </dgm:pt>
    <dgm:pt modelId="{0CF7E30E-EA1A-4F50-8CF3-83A546BFE2F1}" type="pres">
      <dgm:prSet presAssocID="{37CC4655-3D3E-4379-9BC0-8BEDFA36DDB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62C1A69F-BB17-4561-845F-49FA4D7BECD1}" type="pres">
      <dgm:prSet presAssocID="{37CC4655-3D3E-4379-9BC0-8BEDFA36DDB3}" presName="spaceRect" presStyleCnt="0"/>
      <dgm:spPr/>
    </dgm:pt>
    <dgm:pt modelId="{7AEE4F78-D33F-4293-A365-6B552794FA94}" type="pres">
      <dgm:prSet presAssocID="{37CC4655-3D3E-4379-9BC0-8BEDFA36DDB3}" presName="parTx" presStyleLbl="revTx" presStyleIdx="2" presStyleCnt="4">
        <dgm:presLayoutVars>
          <dgm:chMax val="0"/>
          <dgm:chPref val="0"/>
        </dgm:presLayoutVars>
      </dgm:prSet>
      <dgm:spPr/>
    </dgm:pt>
    <dgm:pt modelId="{AF9CEE3D-48FF-418F-B6AD-443408CA5617}" type="pres">
      <dgm:prSet presAssocID="{37CC4655-3D3E-4379-9BC0-8BEDFA36DDB3}" presName="desTx" presStyleLbl="revTx" presStyleIdx="3" presStyleCnt="4" custScaleX="101472" custScaleY="171397">
        <dgm:presLayoutVars/>
      </dgm:prSet>
      <dgm:spPr/>
    </dgm:pt>
  </dgm:ptLst>
  <dgm:cxnLst>
    <dgm:cxn modelId="{36175300-3E6F-4C15-A68C-7685CC0E068C}" srcId="{5425C239-1148-418A-ABE6-C8B424FD680D}" destId="{37CC4655-3D3E-4379-9BC0-8BEDFA36DDB3}" srcOrd="2" destOrd="0" parTransId="{3170FF3D-4E3D-449B-8C39-17EA587C0A5A}" sibTransId="{65145392-D737-4207-AB76-9A62CB802A55}"/>
    <dgm:cxn modelId="{F90E3E05-074C-497F-8F36-11FE6B670101}" type="presOf" srcId="{816137F3-10CE-4177-9D2A-D4F8901386D1}" destId="{F07DBED6-D08D-4476-BE6A-CDB9356D9A17}" srcOrd="0" destOrd="0" presId="urn:microsoft.com/office/officeart/2018/2/layout/IconVerticalSolidList"/>
    <dgm:cxn modelId="{FE57C506-95FD-40D8-8878-2D3B335F08F1}" srcId="{5425C239-1148-418A-ABE6-C8B424FD680D}" destId="{816137F3-10CE-4177-9D2A-D4F8901386D1}" srcOrd="1" destOrd="0" parTransId="{5C20FFFE-2061-4A45-89D2-A21E51DAB388}" sibTransId="{08166A60-8B94-430E-9FCE-BD2263BA95AE}"/>
    <dgm:cxn modelId="{95B3A03E-35E6-47E1-917F-70DE7EDAE72C}" type="presOf" srcId="{5425C239-1148-418A-ABE6-C8B424FD680D}" destId="{16EDB2B5-0494-41EC-9942-F99C8DBA8326}" srcOrd="0" destOrd="0" presId="urn:microsoft.com/office/officeart/2018/2/layout/IconVerticalSolidList"/>
    <dgm:cxn modelId="{1ECFAE63-F96A-4C96-AD79-ACD7DE6C5646}" type="presOf" srcId="{21F87B47-4392-4468-A110-31A23A78690E}" destId="{AF9CEE3D-48FF-418F-B6AD-443408CA5617}" srcOrd="0" destOrd="0" presId="urn:microsoft.com/office/officeart/2018/2/layout/IconVerticalSolidList"/>
    <dgm:cxn modelId="{C7A6EB64-5545-43B7-93B6-CA406587D2F3}" type="presOf" srcId="{37CC4655-3D3E-4379-9BC0-8BEDFA36DDB3}" destId="{7AEE4F78-D33F-4293-A365-6B552794FA94}" srcOrd="0" destOrd="0" presId="urn:microsoft.com/office/officeart/2018/2/layout/IconVerticalSolidList"/>
    <dgm:cxn modelId="{E9F0F1B8-5CFA-4E1F-82B9-921B5EF5D627}" srcId="{37CC4655-3D3E-4379-9BC0-8BEDFA36DDB3}" destId="{21F87B47-4392-4468-A110-31A23A78690E}" srcOrd="0" destOrd="0" parTransId="{F5A3EAEC-F1A7-4CA2-A400-AD465DDCAE62}" sibTransId="{C7C14B9F-BE7D-47CF-9ECA-B0357BFE8756}"/>
    <dgm:cxn modelId="{E5E7D6BA-8D17-4B6C-BE26-2396B8D0F043}" srcId="{5425C239-1148-418A-ABE6-C8B424FD680D}" destId="{8B6AF31D-49BE-4B5E-9415-18D64213912E}" srcOrd="0" destOrd="0" parTransId="{9112C563-8274-475E-AD3B-2E9F7789DC95}" sibTransId="{092C6F53-5891-4F67-AC26-59C036B8BBFE}"/>
    <dgm:cxn modelId="{F57ABCD6-F191-4802-9275-2B08DF139784}" type="presOf" srcId="{8B6AF31D-49BE-4B5E-9415-18D64213912E}" destId="{E3FB4D86-97B2-434F-90D4-099A314D72A7}" srcOrd="0" destOrd="0" presId="urn:microsoft.com/office/officeart/2018/2/layout/IconVerticalSolidList"/>
    <dgm:cxn modelId="{C88D5F5A-FF2F-4487-BA43-23A2654ED6EC}" type="presParOf" srcId="{16EDB2B5-0494-41EC-9942-F99C8DBA8326}" destId="{D1F8DBBF-B376-4AC1-9FD5-522519A222C0}" srcOrd="0" destOrd="0" presId="urn:microsoft.com/office/officeart/2018/2/layout/IconVerticalSolidList"/>
    <dgm:cxn modelId="{58D65D36-77EF-47C5-8A88-EF14305AB98B}" type="presParOf" srcId="{D1F8DBBF-B376-4AC1-9FD5-522519A222C0}" destId="{2B1306C8-EBD3-4A36-B3D4-53D0D2507469}" srcOrd="0" destOrd="0" presId="urn:microsoft.com/office/officeart/2018/2/layout/IconVerticalSolidList"/>
    <dgm:cxn modelId="{FFAC54D4-ED6E-4881-8D5F-4F04F09EF2F8}" type="presParOf" srcId="{D1F8DBBF-B376-4AC1-9FD5-522519A222C0}" destId="{084A5306-3C04-4C45-A3DE-3A2758B57B5D}" srcOrd="1" destOrd="0" presId="urn:microsoft.com/office/officeart/2018/2/layout/IconVerticalSolidList"/>
    <dgm:cxn modelId="{1DE311C0-DD8F-49A2-B6EF-618229059A38}" type="presParOf" srcId="{D1F8DBBF-B376-4AC1-9FD5-522519A222C0}" destId="{9CDC5D57-352A-4B7E-9E1D-EB45F79FBBB0}" srcOrd="2" destOrd="0" presId="urn:microsoft.com/office/officeart/2018/2/layout/IconVerticalSolidList"/>
    <dgm:cxn modelId="{469D8660-F9BC-47F6-9B38-6CC604219BB5}" type="presParOf" srcId="{D1F8DBBF-B376-4AC1-9FD5-522519A222C0}" destId="{E3FB4D86-97B2-434F-90D4-099A314D72A7}" srcOrd="3" destOrd="0" presId="urn:microsoft.com/office/officeart/2018/2/layout/IconVerticalSolidList"/>
    <dgm:cxn modelId="{D2A9721D-8D8F-43BE-B7BF-9AC31A256FD4}" type="presParOf" srcId="{16EDB2B5-0494-41EC-9942-F99C8DBA8326}" destId="{9FD45884-E28E-4F59-94BE-78F21CC37E56}" srcOrd="1" destOrd="0" presId="urn:microsoft.com/office/officeart/2018/2/layout/IconVerticalSolidList"/>
    <dgm:cxn modelId="{25A29977-C098-48E5-A256-E11D2CB204E5}" type="presParOf" srcId="{16EDB2B5-0494-41EC-9942-F99C8DBA8326}" destId="{8184D6A7-9F3D-4CD9-BF46-DD619FDD67B8}" srcOrd="2" destOrd="0" presId="urn:microsoft.com/office/officeart/2018/2/layout/IconVerticalSolidList"/>
    <dgm:cxn modelId="{5D1CB044-86BA-477E-A1EB-7FA0C420C8B5}" type="presParOf" srcId="{8184D6A7-9F3D-4CD9-BF46-DD619FDD67B8}" destId="{E7D370D4-4293-45B6-B688-0BB426227F9A}" srcOrd="0" destOrd="0" presId="urn:microsoft.com/office/officeart/2018/2/layout/IconVerticalSolidList"/>
    <dgm:cxn modelId="{46711461-AD5D-47D7-A440-4F1AB8744358}" type="presParOf" srcId="{8184D6A7-9F3D-4CD9-BF46-DD619FDD67B8}" destId="{1127B1B0-3DEC-4D6B-A51D-8468DE7C11F5}" srcOrd="1" destOrd="0" presId="urn:microsoft.com/office/officeart/2018/2/layout/IconVerticalSolidList"/>
    <dgm:cxn modelId="{5055C3A8-7E44-4E03-9DEE-10305D85C709}" type="presParOf" srcId="{8184D6A7-9F3D-4CD9-BF46-DD619FDD67B8}" destId="{8CA0BF2B-4FF8-477F-B317-A8C38A6CFCEF}" srcOrd="2" destOrd="0" presId="urn:microsoft.com/office/officeart/2018/2/layout/IconVerticalSolidList"/>
    <dgm:cxn modelId="{049C4B1C-BE25-4D5A-B55F-DD414934B0C6}" type="presParOf" srcId="{8184D6A7-9F3D-4CD9-BF46-DD619FDD67B8}" destId="{F07DBED6-D08D-4476-BE6A-CDB9356D9A17}" srcOrd="3" destOrd="0" presId="urn:microsoft.com/office/officeart/2018/2/layout/IconVerticalSolidList"/>
    <dgm:cxn modelId="{45FB3FA3-BBE6-4220-9681-C0626493460E}" type="presParOf" srcId="{16EDB2B5-0494-41EC-9942-F99C8DBA8326}" destId="{49055F34-0BD2-4BE3-933C-FC14DA621484}" srcOrd="3" destOrd="0" presId="urn:microsoft.com/office/officeart/2018/2/layout/IconVerticalSolidList"/>
    <dgm:cxn modelId="{6F78C6F5-FD9E-4612-A84C-DF1C14014D68}" type="presParOf" srcId="{16EDB2B5-0494-41EC-9942-F99C8DBA8326}" destId="{BB3D5B7A-DD49-428B-A3BC-517755FA95C3}" srcOrd="4" destOrd="0" presId="urn:microsoft.com/office/officeart/2018/2/layout/IconVerticalSolidList"/>
    <dgm:cxn modelId="{C05947EE-36C1-40A5-AF6A-0F580889781D}" type="presParOf" srcId="{BB3D5B7A-DD49-428B-A3BC-517755FA95C3}" destId="{3A8F5B2B-8035-4874-A2C9-1AB5AFB36D6F}" srcOrd="0" destOrd="0" presId="urn:microsoft.com/office/officeart/2018/2/layout/IconVerticalSolidList"/>
    <dgm:cxn modelId="{4AEBDBFD-DE19-4456-81FE-BD8CF00D8E63}" type="presParOf" srcId="{BB3D5B7A-DD49-428B-A3BC-517755FA95C3}" destId="{0CF7E30E-EA1A-4F50-8CF3-83A546BFE2F1}" srcOrd="1" destOrd="0" presId="urn:microsoft.com/office/officeart/2018/2/layout/IconVerticalSolidList"/>
    <dgm:cxn modelId="{7E6CAF0B-ED74-4197-B51C-BE686C05845C}" type="presParOf" srcId="{BB3D5B7A-DD49-428B-A3BC-517755FA95C3}" destId="{62C1A69F-BB17-4561-845F-49FA4D7BECD1}" srcOrd="2" destOrd="0" presId="urn:microsoft.com/office/officeart/2018/2/layout/IconVerticalSolidList"/>
    <dgm:cxn modelId="{BAC038C9-D993-4E21-8574-03A8C034564D}" type="presParOf" srcId="{BB3D5B7A-DD49-428B-A3BC-517755FA95C3}" destId="{7AEE4F78-D33F-4293-A365-6B552794FA94}" srcOrd="3" destOrd="0" presId="urn:microsoft.com/office/officeart/2018/2/layout/IconVerticalSolidList"/>
    <dgm:cxn modelId="{F5BEA009-6665-4B46-8C6A-D011CC7EE2C1}" type="presParOf" srcId="{BB3D5B7A-DD49-428B-A3BC-517755FA95C3}" destId="{AF9CEE3D-48FF-418F-B6AD-443408CA5617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4331CD-4B08-47E9-9DCD-B1BBE3F08DDF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07BB4B5F-C1C2-46CD-8A90-B2A6D8FB5472}">
      <dgm:prSet/>
      <dgm:spPr/>
      <dgm:t>
        <a:bodyPr/>
        <a:lstStyle/>
        <a:p>
          <a:r>
            <a:rPr lang="en-GB" b="1" dirty="0">
              <a:solidFill>
                <a:schemeClr val="accent4">
                  <a:lumMod val="75000"/>
                </a:schemeClr>
              </a:solidFill>
            </a:rPr>
            <a:t>People</a:t>
          </a:r>
          <a:r>
            <a:rPr lang="en-GB" dirty="0"/>
            <a:t>: how do members of your faith community respond to people with dementia</a:t>
          </a:r>
          <a:endParaRPr lang="en-US" dirty="0"/>
        </a:p>
      </dgm:t>
    </dgm:pt>
    <dgm:pt modelId="{D58ECC50-7F79-473D-9BD3-72F9027D075D}" type="parTrans" cxnId="{AD11E075-8AC7-4383-BBF2-BD07C5053B5E}">
      <dgm:prSet/>
      <dgm:spPr/>
      <dgm:t>
        <a:bodyPr/>
        <a:lstStyle/>
        <a:p>
          <a:endParaRPr lang="en-US"/>
        </a:p>
      </dgm:t>
    </dgm:pt>
    <dgm:pt modelId="{25D4F882-7811-4264-B7BA-D8138A3B4310}" type="sibTrans" cxnId="{AD11E075-8AC7-4383-BBF2-BD07C5053B5E}">
      <dgm:prSet/>
      <dgm:spPr/>
      <dgm:t>
        <a:bodyPr/>
        <a:lstStyle/>
        <a:p>
          <a:endParaRPr lang="en-US"/>
        </a:p>
      </dgm:t>
    </dgm:pt>
    <dgm:pt modelId="{54CD2882-AA47-40F6-9030-E2316480FB03}">
      <dgm:prSet/>
      <dgm:spPr/>
      <dgm:t>
        <a:bodyPr/>
        <a:lstStyle/>
        <a:p>
          <a:r>
            <a:rPr lang="en-GB" dirty="0"/>
            <a:t>An example of a ‘challenge question’ – Do all members of our community understand what dementia is?’</a:t>
          </a:r>
          <a:endParaRPr lang="en-US" dirty="0"/>
        </a:p>
      </dgm:t>
    </dgm:pt>
    <dgm:pt modelId="{D14F1660-BBDD-4DEE-AECD-8C607A2FDF59}" type="parTrans" cxnId="{DC9889D8-3029-4CF6-AFA4-AAD05040FD9C}">
      <dgm:prSet/>
      <dgm:spPr/>
      <dgm:t>
        <a:bodyPr/>
        <a:lstStyle/>
        <a:p>
          <a:endParaRPr lang="en-US"/>
        </a:p>
      </dgm:t>
    </dgm:pt>
    <dgm:pt modelId="{098092DC-BF9D-4950-8E80-FBF62526F7F0}" type="sibTrans" cxnId="{DC9889D8-3029-4CF6-AFA4-AAD05040FD9C}">
      <dgm:prSet/>
      <dgm:spPr/>
      <dgm:t>
        <a:bodyPr/>
        <a:lstStyle/>
        <a:p>
          <a:endParaRPr lang="en-US"/>
        </a:p>
      </dgm:t>
    </dgm:pt>
    <dgm:pt modelId="{CFB698C0-9384-4615-8892-12DADAEB37BB}" type="pres">
      <dgm:prSet presAssocID="{9E4331CD-4B08-47E9-9DCD-B1BBE3F08DDF}" presName="vert0" presStyleCnt="0">
        <dgm:presLayoutVars>
          <dgm:dir/>
          <dgm:animOne val="branch"/>
          <dgm:animLvl val="lvl"/>
        </dgm:presLayoutVars>
      </dgm:prSet>
      <dgm:spPr/>
    </dgm:pt>
    <dgm:pt modelId="{0D126FD7-2DE0-4B50-A61B-626997F79600}" type="pres">
      <dgm:prSet presAssocID="{07BB4B5F-C1C2-46CD-8A90-B2A6D8FB5472}" presName="thickLine" presStyleLbl="alignNode1" presStyleIdx="0" presStyleCnt="2"/>
      <dgm:spPr/>
    </dgm:pt>
    <dgm:pt modelId="{84B3303B-9744-460C-9016-A3510B74E199}" type="pres">
      <dgm:prSet presAssocID="{07BB4B5F-C1C2-46CD-8A90-B2A6D8FB5472}" presName="horz1" presStyleCnt="0"/>
      <dgm:spPr/>
    </dgm:pt>
    <dgm:pt modelId="{438A45FF-8600-46AC-B9CB-ECD1C31C7F16}" type="pres">
      <dgm:prSet presAssocID="{07BB4B5F-C1C2-46CD-8A90-B2A6D8FB5472}" presName="tx1" presStyleLbl="revTx" presStyleIdx="0" presStyleCnt="2"/>
      <dgm:spPr/>
    </dgm:pt>
    <dgm:pt modelId="{F91BFFE5-CA40-4EE8-A0AA-49A14CE53EED}" type="pres">
      <dgm:prSet presAssocID="{07BB4B5F-C1C2-46CD-8A90-B2A6D8FB5472}" presName="vert1" presStyleCnt="0"/>
      <dgm:spPr/>
    </dgm:pt>
    <dgm:pt modelId="{094F07D5-2A26-4B04-9E52-C4FE7E02DB58}" type="pres">
      <dgm:prSet presAssocID="{54CD2882-AA47-40F6-9030-E2316480FB03}" presName="thickLine" presStyleLbl="alignNode1" presStyleIdx="1" presStyleCnt="2"/>
      <dgm:spPr/>
    </dgm:pt>
    <dgm:pt modelId="{FA1D3CB6-AA0D-4C35-BF4F-4BB4AEFD1659}" type="pres">
      <dgm:prSet presAssocID="{54CD2882-AA47-40F6-9030-E2316480FB03}" presName="horz1" presStyleCnt="0"/>
      <dgm:spPr/>
    </dgm:pt>
    <dgm:pt modelId="{5F3D364B-7CCF-434A-944D-9BD2410C8A9A}" type="pres">
      <dgm:prSet presAssocID="{54CD2882-AA47-40F6-9030-E2316480FB03}" presName="tx1" presStyleLbl="revTx" presStyleIdx="1" presStyleCnt="2"/>
      <dgm:spPr/>
    </dgm:pt>
    <dgm:pt modelId="{751C300F-E912-4FC9-ADAC-3472105B2206}" type="pres">
      <dgm:prSet presAssocID="{54CD2882-AA47-40F6-9030-E2316480FB03}" presName="vert1" presStyleCnt="0"/>
      <dgm:spPr/>
    </dgm:pt>
  </dgm:ptLst>
  <dgm:cxnLst>
    <dgm:cxn modelId="{BA7B9207-1BFE-436F-BBEC-B354016904D8}" type="presOf" srcId="{07BB4B5F-C1C2-46CD-8A90-B2A6D8FB5472}" destId="{438A45FF-8600-46AC-B9CB-ECD1C31C7F16}" srcOrd="0" destOrd="0" presId="urn:microsoft.com/office/officeart/2008/layout/LinedList"/>
    <dgm:cxn modelId="{5DC42D5F-41F9-4A6A-AF4C-160D7F84C422}" type="presOf" srcId="{9E4331CD-4B08-47E9-9DCD-B1BBE3F08DDF}" destId="{CFB698C0-9384-4615-8892-12DADAEB37BB}" srcOrd="0" destOrd="0" presId="urn:microsoft.com/office/officeart/2008/layout/LinedList"/>
    <dgm:cxn modelId="{AD11E075-8AC7-4383-BBF2-BD07C5053B5E}" srcId="{9E4331CD-4B08-47E9-9DCD-B1BBE3F08DDF}" destId="{07BB4B5F-C1C2-46CD-8A90-B2A6D8FB5472}" srcOrd="0" destOrd="0" parTransId="{D58ECC50-7F79-473D-9BD3-72F9027D075D}" sibTransId="{25D4F882-7811-4264-B7BA-D8138A3B4310}"/>
    <dgm:cxn modelId="{DC9889D8-3029-4CF6-AFA4-AAD05040FD9C}" srcId="{9E4331CD-4B08-47E9-9DCD-B1BBE3F08DDF}" destId="{54CD2882-AA47-40F6-9030-E2316480FB03}" srcOrd="1" destOrd="0" parTransId="{D14F1660-BBDD-4DEE-AECD-8C607A2FDF59}" sibTransId="{098092DC-BF9D-4950-8E80-FBF62526F7F0}"/>
    <dgm:cxn modelId="{5F5FE5F6-8239-4E10-B5B9-5C731E1D7043}" type="presOf" srcId="{54CD2882-AA47-40F6-9030-E2316480FB03}" destId="{5F3D364B-7CCF-434A-944D-9BD2410C8A9A}" srcOrd="0" destOrd="0" presId="urn:microsoft.com/office/officeart/2008/layout/LinedList"/>
    <dgm:cxn modelId="{01E14012-CA0C-46F0-BC1F-D56BE162641D}" type="presParOf" srcId="{CFB698C0-9384-4615-8892-12DADAEB37BB}" destId="{0D126FD7-2DE0-4B50-A61B-626997F79600}" srcOrd="0" destOrd="0" presId="urn:microsoft.com/office/officeart/2008/layout/LinedList"/>
    <dgm:cxn modelId="{02EBBE22-BD04-428F-A6C8-9B4FB6178B41}" type="presParOf" srcId="{CFB698C0-9384-4615-8892-12DADAEB37BB}" destId="{84B3303B-9744-460C-9016-A3510B74E199}" srcOrd="1" destOrd="0" presId="urn:microsoft.com/office/officeart/2008/layout/LinedList"/>
    <dgm:cxn modelId="{ED9AFAC1-859F-4D45-8FA1-0D799C9B896D}" type="presParOf" srcId="{84B3303B-9744-460C-9016-A3510B74E199}" destId="{438A45FF-8600-46AC-B9CB-ECD1C31C7F16}" srcOrd="0" destOrd="0" presId="urn:microsoft.com/office/officeart/2008/layout/LinedList"/>
    <dgm:cxn modelId="{EEB24251-2E5C-4882-9143-BA4BC0364DBB}" type="presParOf" srcId="{84B3303B-9744-460C-9016-A3510B74E199}" destId="{F91BFFE5-CA40-4EE8-A0AA-49A14CE53EED}" srcOrd="1" destOrd="0" presId="urn:microsoft.com/office/officeart/2008/layout/LinedList"/>
    <dgm:cxn modelId="{611C8D26-AC1B-494D-BB70-01A6232C3DE2}" type="presParOf" srcId="{CFB698C0-9384-4615-8892-12DADAEB37BB}" destId="{094F07D5-2A26-4B04-9E52-C4FE7E02DB58}" srcOrd="2" destOrd="0" presId="urn:microsoft.com/office/officeart/2008/layout/LinedList"/>
    <dgm:cxn modelId="{DC5537E2-1B91-4AC3-83A4-744BF5DBBC84}" type="presParOf" srcId="{CFB698C0-9384-4615-8892-12DADAEB37BB}" destId="{FA1D3CB6-AA0D-4C35-BF4F-4BB4AEFD1659}" srcOrd="3" destOrd="0" presId="urn:microsoft.com/office/officeart/2008/layout/LinedList"/>
    <dgm:cxn modelId="{B88F1F8A-6C7A-4A1D-BB00-7A44D6B51A76}" type="presParOf" srcId="{FA1D3CB6-AA0D-4C35-BF4F-4BB4AEFD1659}" destId="{5F3D364B-7CCF-434A-944D-9BD2410C8A9A}" srcOrd="0" destOrd="0" presId="urn:microsoft.com/office/officeart/2008/layout/LinedList"/>
    <dgm:cxn modelId="{AA3E5D69-8A43-4F15-B234-6B232853B40D}" type="presParOf" srcId="{FA1D3CB6-AA0D-4C35-BF4F-4BB4AEFD1659}" destId="{751C300F-E912-4FC9-ADAC-3472105B220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BA1F6D-7374-45F0-AA7C-EF8125AF26BA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41BA5B9-10BE-4408-886B-23EF1CD0FE27}">
      <dgm:prSet/>
      <dgm:spPr/>
      <dgm:t>
        <a:bodyPr/>
        <a:lstStyle/>
        <a:p>
          <a:r>
            <a:rPr lang="en-GB" b="1" dirty="0">
              <a:solidFill>
                <a:schemeClr val="accent4">
                  <a:lumMod val="75000"/>
                </a:schemeClr>
              </a:solidFill>
            </a:rPr>
            <a:t>Places</a:t>
          </a:r>
          <a:r>
            <a:rPr lang="en-GB" dirty="0"/>
            <a:t>: how can the physical environment of the place of worship enable people with dementia</a:t>
          </a:r>
          <a:endParaRPr lang="en-US" dirty="0"/>
        </a:p>
      </dgm:t>
    </dgm:pt>
    <dgm:pt modelId="{7F40348B-F3BB-4AC2-A84D-4E5FC344D1D8}" type="parTrans" cxnId="{231F5FCE-1401-4AD2-920C-C68CADEB7FE3}">
      <dgm:prSet/>
      <dgm:spPr/>
      <dgm:t>
        <a:bodyPr/>
        <a:lstStyle/>
        <a:p>
          <a:endParaRPr lang="en-US"/>
        </a:p>
      </dgm:t>
    </dgm:pt>
    <dgm:pt modelId="{00F41308-2DA6-4E07-8428-0ECAF89D4031}" type="sibTrans" cxnId="{231F5FCE-1401-4AD2-920C-C68CADEB7FE3}">
      <dgm:prSet/>
      <dgm:spPr/>
      <dgm:t>
        <a:bodyPr/>
        <a:lstStyle/>
        <a:p>
          <a:endParaRPr lang="en-US"/>
        </a:p>
      </dgm:t>
    </dgm:pt>
    <dgm:pt modelId="{A3EA50A4-8E59-43CE-9E38-47070B0DC2B5}">
      <dgm:prSet/>
      <dgm:spPr/>
      <dgm:t>
        <a:bodyPr/>
        <a:lstStyle/>
        <a:p>
          <a:r>
            <a:rPr lang="en-GB" dirty="0"/>
            <a:t>An example of a ‘challenge question’ – ‘Is the toilet easy to find and safe to use’ Older people need to find the toilet quickly. Consider the signage.’</a:t>
          </a:r>
          <a:endParaRPr lang="en-US" dirty="0"/>
        </a:p>
      </dgm:t>
    </dgm:pt>
    <dgm:pt modelId="{4E299F34-DEE8-4EA4-81CC-7DA63DC66050}" type="parTrans" cxnId="{29ACD282-34FB-406B-B4D6-6E865B571500}">
      <dgm:prSet/>
      <dgm:spPr/>
      <dgm:t>
        <a:bodyPr/>
        <a:lstStyle/>
        <a:p>
          <a:endParaRPr lang="en-US"/>
        </a:p>
      </dgm:t>
    </dgm:pt>
    <dgm:pt modelId="{ACC1C2C7-A8B8-49DE-ADBF-9F09F3CEAFC6}" type="sibTrans" cxnId="{29ACD282-34FB-406B-B4D6-6E865B571500}">
      <dgm:prSet/>
      <dgm:spPr/>
      <dgm:t>
        <a:bodyPr/>
        <a:lstStyle/>
        <a:p>
          <a:endParaRPr lang="en-US"/>
        </a:p>
      </dgm:t>
    </dgm:pt>
    <dgm:pt modelId="{5D917A90-AD2D-4A37-8287-EE8D23313503}" type="pres">
      <dgm:prSet presAssocID="{16BA1F6D-7374-45F0-AA7C-EF8125AF26BA}" presName="vert0" presStyleCnt="0">
        <dgm:presLayoutVars>
          <dgm:dir/>
          <dgm:animOne val="branch"/>
          <dgm:animLvl val="lvl"/>
        </dgm:presLayoutVars>
      </dgm:prSet>
      <dgm:spPr/>
    </dgm:pt>
    <dgm:pt modelId="{4847569C-3290-4DFB-A592-22CFD9E45AB8}" type="pres">
      <dgm:prSet presAssocID="{641BA5B9-10BE-4408-886B-23EF1CD0FE27}" presName="thickLine" presStyleLbl="alignNode1" presStyleIdx="0" presStyleCnt="2"/>
      <dgm:spPr/>
    </dgm:pt>
    <dgm:pt modelId="{1CAF9001-56DD-4FF6-B6E7-96C622ADA3DF}" type="pres">
      <dgm:prSet presAssocID="{641BA5B9-10BE-4408-886B-23EF1CD0FE27}" presName="horz1" presStyleCnt="0"/>
      <dgm:spPr/>
    </dgm:pt>
    <dgm:pt modelId="{6E25ADDD-5DAB-4A8C-8DA1-E023F46824DB}" type="pres">
      <dgm:prSet presAssocID="{641BA5B9-10BE-4408-886B-23EF1CD0FE27}" presName="tx1" presStyleLbl="revTx" presStyleIdx="0" presStyleCnt="2"/>
      <dgm:spPr/>
    </dgm:pt>
    <dgm:pt modelId="{A4B262B0-408C-451E-89C6-A1DB350D9A38}" type="pres">
      <dgm:prSet presAssocID="{641BA5B9-10BE-4408-886B-23EF1CD0FE27}" presName="vert1" presStyleCnt="0"/>
      <dgm:spPr/>
    </dgm:pt>
    <dgm:pt modelId="{9DBB8DC0-FBFA-4D0F-883F-3711D3A5FC9C}" type="pres">
      <dgm:prSet presAssocID="{A3EA50A4-8E59-43CE-9E38-47070B0DC2B5}" presName="thickLine" presStyleLbl="alignNode1" presStyleIdx="1" presStyleCnt="2"/>
      <dgm:spPr/>
    </dgm:pt>
    <dgm:pt modelId="{B5CA7936-AF73-49BA-947D-B44A7D86E98F}" type="pres">
      <dgm:prSet presAssocID="{A3EA50A4-8E59-43CE-9E38-47070B0DC2B5}" presName="horz1" presStyleCnt="0"/>
      <dgm:spPr/>
    </dgm:pt>
    <dgm:pt modelId="{E5FF085C-622E-44F7-9E03-F617A58F0476}" type="pres">
      <dgm:prSet presAssocID="{A3EA50A4-8E59-43CE-9E38-47070B0DC2B5}" presName="tx1" presStyleLbl="revTx" presStyleIdx="1" presStyleCnt="2"/>
      <dgm:spPr/>
    </dgm:pt>
    <dgm:pt modelId="{DEDAB444-3AAF-48B2-AD91-7498373F8B4F}" type="pres">
      <dgm:prSet presAssocID="{A3EA50A4-8E59-43CE-9E38-47070B0DC2B5}" presName="vert1" presStyleCnt="0"/>
      <dgm:spPr/>
    </dgm:pt>
  </dgm:ptLst>
  <dgm:cxnLst>
    <dgm:cxn modelId="{29ACD282-34FB-406B-B4D6-6E865B571500}" srcId="{16BA1F6D-7374-45F0-AA7C-EF8125AF26BA}" destId="{A3EA50A4-8E59-43CE-9E38-47070B0DC2B5}" srcOrd="1" destOrd="0" parTransId="{4E299F34-DEE8-4EA4-81CC-7DA63DC66050}" sibTransId="{ACC1C2C7-A8B8-49DE-ADBF-9F09F3CEAFC6}"/>
    <dgm:cxn modelId="{42D93290-87D5-469F-9DC2-078130C1B5BD}" type="presOf" srcId="{16BA1F6D-7374-45F0-AA7C-EF8125AF26BA}" destId="{5D917A90-AD2D-4A37-8287-EE8D23313503}" srcOrd="0" destOrd="0" presId="urn:microsoft.com/office/officeart/2008/layout/LinedList"/>
    <dgm:cxn modelId="{01FE52BB-4EB1-4E9D-BC85-E05BDC1FC9AC}" type="presOf" srcId="{A3EA50A4-8E59-43CE-9E38-47070B0DC2B5}" destId="{E5FF085C-622E-44F7-9E03-F617A58F0476}" srcOrd="0" destOrd="0" presId="urn:microsoft.com/office/officeart/2008/layout/LinedList"/>
    <dgm:cxn modelId="{8C4A22CD-8CA5-4103-93F9-2023D1129B35}" type="presOf" srcId="{641BA5B9-10BE-4408-886B-23EF1CD0FE27}" destId="{6E25ADDD-5DAB-4A8C-8DA1-E023F46824DB}" srcOrd="0" destOrd="0" presId="urn:microsoft.com/office/officeart/2008/layout/LinedList"/>
    <dgm:cxn modelId="{231F5FCE-1401-4AD2-920C-C68CADEB7FE3}" srcId="{16BA1F6D-7374-45F0-AA7C-EF8125AF26BA}" destId="{641BA5B9-10BE-4408-886B-23EF1CD0FE27}" srcOrd="0" destOrd="0" parTransId="{7F40348B-F3BB-4AC2-A84D-4E5FC344D1D8}" sibTransId="{00F41308-2DA6-4E07-8428-0ECAF89D4031}"/>
    <dgm:cxn modelId="{3E3D83EB-C34B-4D59-ACE6-86D8C648D430}" type="presParOf" srcId="{5D917A90-AD2D-4A37-8287-EE8D23313503}" destId="{4847569C-3290-4DFB-A592-22CFD9E45AB8}" srcOrd="0" destOrd="0" presId="urn:microsoft.com/office/officeart/2008/layout/LinedList"/>
    <dgm:cxn modelId="{4CA7851B-921D-4716-8EF4-DAFC9F5116AF}" type="presParOf" srcId="{5D917A90-AD2D-4A37-8287-EE8D23313503}" destId="{1CAF9001-56DD-4FF6-B6E7-96C622ADA3DF}" srcOrd="1" destOrd="0" presId="urn:microsoft.com/office/officeart/2008/layout/LinedList"/>
    <dgm:cxn modelId="{A53BB977-8C56-4A7B-949C-488806D31B10}" type="presParOf" srcId="{1CAF9001-56DD-4FF6-B6E7-96C622ADA3DF}" destId="{6E25ADDD-5DAB-4A8C-8DA1-E023F46824DB}" srcOrd="0" destOrd="0" presId="urn:microsoft.com/office/officeart/2008/layout/LinedList"/>
    <dgm:cxn modelId="{B6B97ADC-EE24-46F4-A0E6-B4122851CC46}" type="presParOf" srcId="{1CAF9001-56DD-4FF6-B6E7-96C622ADA3DF}" destId="{A4B262B0-408C-451E-89C6-A1DB350D9A38}" srcOrd="1" destOrd="0" presId="urn:microsoft.com/office/officeart/2008/layout/LinedList"/>
    <dgm:cxn modelId="{E0E73002-4C3B-4538-B1E3-3D8448F97BAB}" type="presParOf" srcId="{5D917A90-AD2D-4A37-8287-EE8D23313503}" destId="{9DBB8DC0-FBFA-4D0F-883F-3711D3A5FC9C}" srcOrd="2" destOrd="0" presId="urn:microsoft.com/office/officeart/2008/layout/LinedList"/>
    <dgm:cxn modelId="{5D15E334-A9C9-44F0-BAED-38D888D75A59}" type="presParOf" srcId="{5D917A90-AD2D-4A37-8287-EE8D23313503}" destId="{B5CA7936-AF73-49BA-947D-B44A7D86E98F}" srcOrd="3" destOrd="0" presId="urn:microsoft.com/office/officeart/2008/layout/LinedList"/>
    <dgm:cxn modelId="{CD3A09CE-C89F-4642-99FC-578B5C0E1D1B}" type="presParOf" srcId="{B5CA7936-AF73-49BA-947D-B44A7D86E98F}" destId="{E5FF085C-622E-44F7-9E03-F617A58F0476}" srcOrd="0" destOrd="0" presId="urn:microsoft.com/office/officeart/2008/layout/LinedList"/>
    <dgm:cxn modelId="{DEEA05C9-8CC8-404E-AA15-5AE82B519095}" type="presParOf" srcId="{B5CA7936-AF73-49BA-947D-B44A7D86E98F}" destId="{DEDAB444-3AAF-48B2-AD91-7498373F8B4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5BD127-B20D-4221-8B2C-E459FFA8E4F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F287D9E-B8FD-4F79-AD3A-B5EE6C631A5F}">
      <dgm:prSet/>
      <dgm:spPr/>
      <dgm:t>
        <a:bodyPr/>
        <a:lstStyle/>
        <a:p>
          <a:r>
            <a:rPr lang="en-GB" b="1" dirty="0">
              <a:solidFill>
                <a:schemeClr val="accent4">
                  <a:lumMod val="75000"/>
                </a:schemeClr>
              </a:solidFill>
            </a:rPr>
            <a:t>Resources</a:t>
          </a:r>
          <a:r>
            <a:rPr lang="en-GB" dirty="0"/>
            <a:t>: How well can people with dementia use the ordinary resources and opportunities in your faith community?</a:t>
          </a:r>
          <a:endParaRPr lang="en-US" dirty="0"/>
        </a:p>
      </dgm:t>
    </dgm:pt>
    <dgm:pt modelId="{2E55CAA8-9017-43EB-ABC6-14513801ED40}" type="parTrans" cxnId="{D6C72045-461D-4348-AE89-C1A28D25E607}">
      <dgm:prSet/>
      <dgm:spPr/>
      <dgm:t>
        <a:bodyPr/>
        <a:lstStyle/>
        <a:p>
          <a:endParaRPr lang="en-US"/>
        </a:p>
      </dgm:t>
    </dgm:pt>
    <dgm:pt modelId="{33CA2B53-A453-4007-B6BF-4E4B05A12469}" type="sibTrans" cxnId="{D6C72045-461D-4348-AE89-C1A28D25E607}">
      <dgm:prSet/>
      <dgm:spPr/>
      <dgm:t>
        <a:bodyPr/>
        <a:lstStyle/>
        <a:p>
          <a:endParaRPr lang="en-US"/>
        </a:p>
      </dgm:t>
    </dgm:pt>
    <dgm:pt modelId="{DBCD8DEA-6F25-4E8D-8C04-E1FF6CF84A4A}">
      <dgm:prSet/>
      <dgm:spPr/>
      <dgm:t>
        <a:bodyPr/>
        <a:lstStyle/>
        <a:p>
          <a:r>
            <a:rPr lang="en-GB" dirty="0"/>
            <a:t>An example of a ‘challenge question’ – ‘Do we include people with dementia and their families in existing activities?’</a:t>
          </a:r>
          <a:endParaRPr lang="en-US" dirty="0"/>
        </a:p>
      </dgm:t>
    </dgm:pt>
    <dgm:pt modelId="{3725E2A8-C4B0-457D-8064-C4769B998B07}" type="parTrans" cxnId="{77F41259-57E2-4B99-AEF9-B88A13F29201}">
      <dgm:prSet/>
      <dgm:spPr/>
      <dgm:t>
        <a:bodyPr/>
        <a:lstStyle/>
        <a:p>
          <a:endParaRPr lang="en-US"/>
        </a:p>
      </dgm:t>
    </dgm:pt>
    <dgm:pt modelId="{8691C501-7010-4028-9040-ACA16AC1D1F9}" type="sibTrans" cxnId="{77F41259-57E2-4B99-AEF9-B88A13F29201}">
      <dgm:prSet/>
      <dgm:spPr/>
      <dgm:t>
        <a:bodyPr/>
        <a:lstStyle/>
        <a:p>
          <a:endParaRPr lang="en-US"/>
        </a:p>
      </dgm:t>
    </dgm:pt>
    <dgm:pt modelId="{D24EE379-0A03-4C97-AFFC-188701C08344}" type="pres">
      <dgm:prSet presAssocID="{095BD127-B20D-4221-8B2C-E459FFA8E4F9}" presName="vert0" presStyleCnt="0">
        <dgm:presLayoutVars>
          <dgm:dir/>
          <dgm:animOne val="branch"/>
          <dgm:animLvl val="lvl"/>
        </dgm:presLayoutVars>
      </dgm:prSet>
      <dgm:spPr/>
    </dgm:pt>
    <dgm:pt modelId="{52525418-C00C-4543-9152-E2BB11645293}" type="pres">
      <dgm:prSet presAssocID="{FF287D9E-B8FD-4F79-AD3A-B5EE6C631A5F}" presName="thickLine" presStyleLbl="alignNode1" presStyleIdx="0" presStyleCnt="2"/>
      <dgm:spPr/>
    </dgm:pt>
    <dgm:pt modelId="{C8F2E23E-35FA-4940-B782-C79DF76C5BE9}" type="pres">
      <dgm:prSet presAssocID="{FF287D9E-B8FD-4F79-AD3A-B5EE6C631A5F}" presName="horz1" presStyleCnt="0"/>
      <dgm:spPr/>
    </dgm:pt>
    <dgm:pt modelId="{42D3CA68-629F-4856-BCF5-AD10AFB38A9A}" type="pres">
      <dgm:prSet presAssocID="{FF287D9E-B8FD-4F79-AD3A-B5EE6C631A5F}" presName="tx1" presStyleLbl="revTx" presStyleIdx="0" presStyleCnt="2"/>
      <dgm:spPr/>
    </dgm:pt>
    <dgm:pt modelId="{6C1D7012-43E2-4256-9C63-DCE177401392}" type="pres">
      <dgm:prSet presAssocID="{FF287D9E-B8FD-4F79-AD3A-B5EE6C631A5F}" presName="vert1" presStyleCnt="0"/>
      <dgm:spPr/>
    </dgm:pt>
    <dgm:pt modelId="{00139C39-1016-4DF4-B5B1-C88088222143}" type="pres">
      <dgm:prSet presAssocID="{DBCD8DEA-6F25-4E8D-8C04-E1FF6CF84A4A}" presName="thickLine" presStyleLbl="alignNode1" presStyleIdx="1" presStyleCnt="2"/>
      <dgm:spPr/>
    </dgm:pt>
    <dgm:pt modelId="{6433CED5-7867-4C15-BF62-8ACA4E4789EC}" type="pres">
      <dgm:prSet presAssocID="{DBCD8DEA-6F25-4E8D-8C04-E1FF6CF84A4A}" presName="horz1" presStyleCnt="0"/>
      <dgm:spPr/>
    </dgm:pt>
    <dgm:pt modelId="{E4A5FB72-C166-411B-95A4-4430467BCDB0}" type="pres">
      <dgm:prSet presAssocID="{DBCD8DEA-6F25-4E8D-8C04-E1FF6CF84A4A}" presName="tx1" presStyleLbl="revTx" presStyleIdx="1" presStyleCnt="2"/>
      <dgm:spPr/>
    </dgm:pt>
    <dgm:pt modelId="{8953828A-242F-439B-A8CD-A4F3B1950F90}" type="pres">
      <dgm:prSet presAssocID="{DBCD8DEA-6F25-4E8D-8C04-E1FF6CF84A4A}" presName="vert1" presStyleCnt="0"/>
      <dgm:spPr/>
    </dgm:pt>
  </dgm:ptLst>
  <dgm:cxnLst>
    <dgm:cxn modelId="{45AFBF60-4211-45ED-A66A-E88913C01AD5}" type="presOf" srcId="{095BD127-B20D-4221-8B2C-E459FFA8E4F9}" destId="{D24EE379-0A03-4C97-AFFC-188701C08344}" srcOrd="0" destOrd="0" presId="urn:microsoft.com/office/officeart/2008/layout/LinedList"/>
    <dgm:cxn modelId="{D6C72045-461D-4348-AE89-C1A28D25E607}" srcId="{095BD127-B20D-4221-8B2C-E459FFA8E4F9}" destId="{FF287D9E-B8FD-4F79-AD3A-B5EE6C631A5F}" srcOrd="0" destOrd="0" parTransId="{2E55CAA8-9017-43EB-ABC6-14513801ED40}" sibTransId="{33CA2B53-A453-4007-B6BF-4E4B05A12469}"/>
    <dgm:cxn modelId="{047CC955-A0E1-4051-8FA1-2DEB72ACF4C9}" type="presOf" srcId="{DBCD8DEA-6F25-4E8D-8C04-E1FF6CF84A4A}" destId="{E4A5FB72-C166-411B-95A4-4430467BCDB0}" srcOrd="0" destOrd="0" presId="urn:microsoft.com/office/officeart/2008/layout/LinedList"/>
    <dgm:cxn modelId="{77F41259-57E2-4B99-AEF9-B88A13F29201}" srcId="{095BD127-B20D-4221-8B2C-E459FFA8E4F9}" destId="{DBCD8DEA-6F25-4E8D-8C04-E1FF6CF84A4A}" srcOrd="1" destOrd="0" parTransId="{3725E2A8-C4B0-457D-8064-C4769B998B07}" sibTransId="{8691C501-7010-4028-9040-ACA16AC1D1F9}"/>
    <dgm:cxn modelId="{8148E4CB-C144-4A2D-A215-DEEA43F5F624}" type="presOf" srcId="{FF287D9E-B8FD-4F79-AD3A-B5EE6C631A5F}" destId="{42D3CA68-629F-4856-BCF5-AD10AFB38A9A}" srcOrd="0" destOrd="0" presId="urn:microsoft.com/office/officeart/2008/layout/LinedList"/>
    <dgm:cxn modelId="{B2E94219-115B-4D0B-BE3F-57D260D2FCD0}" type="presParOf" srcId="{D24EE379-0A03-4C97-AFFC-188701C08344}" destId="{52525418-C00C-4543-9152-E2BB11645293}" srcOrd="0" destOrd="0" presId="urn:microsoft.com/office/officeart/2008/layout/LinedList"/>
    <dgm:cxn modelId="{63C7E0DF-DE9E-491A-AE22-449AE149C1FB}" type="presParOf" srcId="{D24EE379-0A03-4C97-AFFC-188701C08344}" destId="{C8F2E23E-35FA-4940-B782-C79DF76C5BE9}" srcOrd="1" destOrd="0" presId="urn:microsoft.com/office/officeart/2008/layout/LinedList"/>
    <dgm:cxn modelId="{976284E8-A3F1-4C2A-8AFB-4F59ABEA0437}" type="presParOf" srcId="{C8F2E23E-35FA-4940-B782-C79DF76C5BE9}" destId="{42D3CA68-629F-4856-BCF5-AD10AFB38A9A}" srcOrd="0" destOrd="0" presId="urn:microsoft.com/office/officeart/2008/layout/LinedList"/>
    <dgm:cxn modelId="{86F6CA8B-F2CE-4E5D-8B39-5967EDF1B6D2}" type="presParOf" srcId="{C8F2E23E-35FA-4940-B782-C79DF76C5BE9}" destId="{6C1D7012-43E2-4256-9C63-DCE177401392}" srcOrd="1" destOrd="0" presId="urn:microsoft.com/office/officeart/2008/layout/LinedList"/>
    <dgm:cxn modelId="{0166EC5A-CE93-442B-A481-71193B1FA98E}" type="presParOf" srcId="{D24EE379-0A03-4C97-AFFC-188701C08344}" destId="{00139C39-1016-4DF4-B5B1-C88088222143}" srcOrd="2" destOrd="0" presId="urn:microsoft.com/office/officeart/2008/layout/LinedList"/>
    <dgm:cxn modelId="{93793CDD-0D69-4886-BE62-E89D4285F2B5}" type="presParOf" srcId="{D24EE379-0A03-4C97-AFFC-188701C08344}" destId="{6433CED5-7867-4C15-BF62-8ACA4E4789EC}" srcOrd="3" destOrd="0" presId="urn:microsoft.com/office/officeart/2008/layout/LinedList"/>
    <dgm:cxn modelId="{E60EC6C2-072D-465B-9C46-FDA4A83A684A}" type="presParOf" srcId="{6433CED5-7867-4C15-BF62-8ACA4E4789EC}" destId="{E4A5FB72-C166-411B-95A4-4430467BCDB0}" srcOrd="0" destOrd="0" presId="urn:microsoft.com/office/officeart/2008/layout/LinedList"/>
    <dgm:cxn modelId="{153A7614-6C79-40A3-853F-8A5A835776EF}" type="presParOf" srcId="{6433CED5-7867-4C15-BF62-8ACA4E4789EC}" destId="{8953828A-242F-439B-A8CD-A4F3B1950F9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A07CF3-E314-4984-9C63-88CE57D286F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B09F500-65E1-4192-8A3A-E7070B68A1DD}">
      <dgm:prSet/>
      <dgm:spPr/>
      <dgm:t>
        <a:bodyPr/>
        <a:lstStyle/>
        <a:p>
          <a:r>
            <a:rPr lang="en-GB" b="1" dirty="0">
              <a:solidFill>
                <a:schemeClr val="accent4">
                  <a:lumMod val="75000"/>
                </a:schemeClr>
              </a:solidFill>
            </a:rPr>
            <a:t>Community:</a:t>
          </a:r>
          <a:r>
            <a:rPr lang="en-GB" dirty="0"/>
            <a:t> Do those who support people with dementia communicate, collaborate, share and plan together sufficiently well?</a:t>
          </a:r>
          <a:endParaRPr lang="en-US" dirty="0"/>
        </a:p>
      </dgm:t>
    </dgm:pt>
    <dgm:pt modelId="{BCD5C364-F59A-470F-9260-4594DC6476B6}" type="parTrans" cxnId="{1A298204-FECC-4D2A-8B3F-900C64CB1954}">
      <dgm:prSet/>
      <dgm:spPr/>
      <dgm:t>
        <a:bodyPr/>
        <a:lstStyle/>
        <a:p>
          <a:endParaRPr lang="en-US"/>
        </a:p>
      </dgm:t>
    </dgm:pt>
    <dgm:pt modelId="{991860AC-1207-4139-9658-59BC5B6FFD52}" type="sibTrans" cxnId="{1A298204-FECC-4D2A-8B3F-900C64CB1954}">
      <dgm:prSet/>
      <dgm:spPr/>
      <dgm:t>
        <a:bodyPr/>
        <a:lstStyle/>
        <a:p>
          <a:endParaRPr lang="en-US"/>
        </a:p>
      </dgm:t>
    </dgm:pt>
    <dgm:pt modelId="{A1D9F8DD-4F45-43C2-9381-B31FCACA9BD6}">
      <dgm:prSet/>
      <dgm:spPr/>
      <dgm:t>
        <a:bodyPr/>
        <a:lstStyle/>
        <a:p>
          <a:r>
            <a:rPr lang="en-GB" dirty="0"/>
            <a:t>An example of a ‘challenge question’ – ‘Do we know what dementia resources there are in the local neighbourhood?’</a:t>
          </a:r>
          <a:endParaRPr lang="en-US" dirty="0"/>
        </a:p>
      </dgm:t>
    </dgm:pt>
    <dgm:pt modelId="{38AAA692-C142-497C-8292-5DCB83E236B2}" type="parTrans" cxnId="{9FE6871E-3939-4F7B-9AD4-2C2105F2CCFD}">
      <dgm:prSet/>
      <dgm:spPr/>
      <dgm:t>
        <a:bodyPr/>
        <a:lstStyle/>
        <a:p>
          <a:endParaRPr lang="en-US"/>
        </a:p>
      </dgm:t>
    </dgm:pt>
    <dgm:pt modelId="{E835FE61-C753-4E9B-99F6-F28D18CF5AF7}" type="sibTrans" cxnId="{9FE6871E-3939-4F7B-9AD4-2C2105F2CCFD}">
      <dgm:prSet/>
      <dgm:spPr/>
      <dgm:t>
        <a:bodyPr/>
        <a:lstStyle/>
        <a:p>
          <a:endParaRPr lang="en-US"/>
        </a:p>
      </dgm:t>
    </dgm:pt>
    <dgm:pt modelId="{6E2BEAB7-6AB3-4C26-B4D2-D38D9E731D7B}" type="pres">
      <dgm:prSet presAssocID="{E1A07CF3-E314-4984-9C63-88CE57D286F5}" presName="vert0" presStyleCnt="0">
        <dgm:presLayoutVars>
          <dgm:dir/>
          <dgm:animOne val="branch"/>
          <dgm:animLvl val="lvl"/>
        </dgm:presLayoutVars>
      </dgm:prSet>
      <dgm:spPr/>
    </dgm:pt>
    <dgm:pt modelId="{43A59920-72E8-45F2-B6FC-35672EBEC368}" type="pres">
      <dgm:prSet presAssocID="{3B09F500-65E1-4192-8A3A-E7070B68A1DD}" presName="thickLine" presStyleLbl="alignNode1" presStyleIdx="0" presStyleCnt="2"/>
      <dgm:spPr/>
    </dgm:pt>
    <dgm:pt modelId="{F25E6BE7-D2A0-4EB9-B684-EFE206E81B18}" type="pres">
      <dgm:prSet presAssocID="{3B09F500-65E1-4192-8A3A-E7070B68A1DD}" presName="horz1" presStyleCnt="0"/>
      <dgm:spPr/>
    </dgm:pt>
    <dgm:pt modelId="{4EBD378C-98D4-400A-B419-8A295BBEE179}" type="pres">
      <dgm:prSet presAssocID="{3B09F500-65E1-4192-8A3A-E7070B68A1DD}" presName="tx1" presStyleLbl="revTx" presStyleIdx="0" presStyleCnt="2"/>
      <dgm:spPr/>
    </dgm:pt>
    <dgm:pt modelId="{66CD9423-2AFB-4905-A8CA-67411B40B99C}" type="pres">
      <dgm:prSet presAssocID="{3B09F500-65E1-4192-8A3A-E7070B68A1DD}" presName="vert1" presStyleCnt="0"/>
      <dgm:spPr/>
    </dgm:pt>
    <dgm:pt modelId="{ACEBD2B0-BF53-47B2-8092-CB9C7E625556}" type="pres">
      <dgm:prSet presAssocID="{A1D9F8DD-4F45-43C2-9381-B31FCACA9BD6}" presName="thickLine" presStyleLbl="alignNode1" presStyleIdx="1" presStyleCnt="2"/>
      <dgm:spPr/>
    </dgm:pt>
    <dgm:pt modelId="{5BE5121E-EA03-4E33-A264-8489853B9208}" type="pres">
      <dgm:prSet presAssocID="{A1D9F8DD-4F45-43C2-9381-B31FCACA9BD6}" presName="horz1" presStyleCnt="0"/>
      <dgm:spPr/>
    </dgm:pt>
    <dgm:pt modelId="{DE8392EF-7901-4C85-B040-AEFB125E813D}" type="pres">
      <dgm:prSet presAssocID="{A1D9F8DD-4F45-43C2-9381-B31FCACA9BD6}" presName="tx1" presStyleLbl="revTx" presStyleIdx="1" presStyleCnt="2"/>
      <dgm:spPr/>
    </dgm:pt>
    <dgm:pt modelId="{E8CB447D-D963-4096-AC40-2D379869F405}" type="pres">
      <dgm:prSet presAssocID="{A1D9F8DD-4F45-43C2-9381-B31FCACA9BD6}" presName="vert1" presStyleCnt="0"/>
      <dgm:spPr/>
    </dgm:pt>
  </dgm:ptLst>
  <dgm:cxnLst>
    <dgm:cxn modelId="{4ED37D01-969C-496F-9DA5-C51393A904B7}" type="presOf" srcId="{A1D9F8DD-4F45-43C2-9381-B31FCACA9BD6}" destId="{DE8392EF-7901-4C85-B040-AEFB125E813D}" srcOrd="0" destOrd="0" presId="urn:microsoft.com/office/officeart/2008/layout/LinedList"/>
    <dgm:cxn modelId="{1A298204-FECC-4D2A-8B3F-900C64CB1954}" srcId="{E1A07CF3-E314-4984-9C63-88CE57D286F5}" destId="{3B09F500-65E1-4192-8A3A-E7070B68A1DD}" srcOrd="0" destOrd="0" parTransId="{BCD5C364-F59A-470F-9260-4594DC6476B6}" sibTransId="{991860AC-1207-4139-9658-59BC5B6FFD52}"/>
    <dgm:cxn modelId="{1A3CCC08-54DD-42E8-B5D8-8A914FF6714B}" type="presOf" srcId="{E1A07CF3-E314-4984-9C63-88CE57D286F5}" destId="{6E2BEAB7-6AB3-4C26-B4D2-D38D9E731D7B}" srcOrd="0" destOrd="0" presId="urn:microsoft.com/office/officeart/2008/layout/LinedList"/>
    <dgm:cxn modelId="{9FE6871E-3939-4F7B-9AD4-2C2105F2CCFD}" srcId="{E1A07CF3-E314-4984-9C63-88CE57D286F5}" destId="{A1D9F8DD-4F45-43C2-9381-B31FCACA9BD6}" srcOrd="1" destOrd="0" parTransId="{38AAA692-C142-497C-8292-5DCB83E236B2}" sibTransId="{E835FE61-C753-4E9B-99F6-F28D18CF5AF7}"/>
    <dgm:cxn modelId="{C7D366E9-D3A7-4365-A036-1B6239F6ADBB}" type="presOf" srcId="{3B09F500-65E1-4192-8A3A-E7070B68A1DD}" destId="{4EBD378C-98D4-400A-B419-8A295BBEE179}" srcOrd="0" destOrd="0" presId="urn:microsoft.com/office/officeart/2008/layout/LinedList"/>
    <dgm:cxn modelId="{7CDA5F85-906D-4373-B87C-8052ECC78E5D}" type="presParOf" srcId="{6E2BEAB7-6AB3-4C26-B4D2-D38D9E731D7B}" destId="{43A59920-72E8-45F2-B6FC-35672EBEC368}" srcOrd="0" destOrd="0" presId="urn:microsoft.com/office/officeart/2008/layout/LinedList"/>
    <dgm:cxn modelId="{C6594A64-1B8B-4DC2-ACF0-5884256B6124}" type="presParOf" srcId="{6E2BEAB7-6AB3-4C26-B4D2-D38D9E731D7B}" destId="{F25E6BE7-D2A0-4EB9-B684-EFE206E81B18}" srcOrd="1" destOrd="0" presId="urn:microsoft.com/office/officeart/2008/layout/LinedList"/>
    <dgm:cxn modelId="{855A351C-7E99-49B6-A375-F0812454E48D}" type="presParOf" srcId="{F25E6BE7-D2A0-4EB9-B684-EFE206E81B18}" destId="{4EBD378C-98D4-400A-B419-8A295BBEE179}" srcOrd="0" destOrd="0" presId="urn:microsoft.com/office/officeart/2008/layout/LinedList"/>
    <dgm:cxn modelId="{35921074-0D1C-401F-9C6C-1A1EC5B23819}" type="presParOf" srcId="{F25E6BE7-D2A0-4EB9-B684-EFE206E81B18}" destId="{66CD9423-2AFB-4905-A8CA-67411B40B99C}" srcOrd="1" destOrd="0" presId="urn:microsoft.com/office/officeart/2008/layout/LinedList"/>
    <dgm:cxn modelId="{3608F750-87B2-4E2F-9533-998B9AE5E9A3}" type="presParOf" srcId="{6E2BEAB7-6AB3-4C26-B4D2-D38D9E731D7B}" destId="{ACEBD2B0-BF53-47B2-8092-CB9C7E625556}" srcOrd="2" destOrd="0" presId="urn:microsoft.com/office/officeart/2008/layout/LinedList"/>
    <dgm:cxn modelId="{C0CECC7E-5140-43B8-8EF3-79E2E20E26AF}" type="presParOf" srcId="{6E2BEAB7-6AB3-4C26-B4D2-D38D9E731D7B}" destId="{5BE5121E-EA03-4E33-A264-8489853B9208}" srcOrd="3" destOrd="0" presId="urn:microsoft.com/office/officeart/2008/layout/LinedList"/>
    <dgm:cxn modelId="{57CC3447-83EF-4FB1-85DA-4ED26D98B23C}" type="presParOf" srcId="{5BE5121E-EA03-4E33-A264-8489853B9208}" destId="{DE8392EF-7901-4C85-B040-AEFB125E813D}" srcOrd="0" destOrd="0" presId="urn:microsoft.com/office/officeart/2008/layout/LinedList"/>
    <dgm:cxn modelId="{96F13BD3-8B84-4B7F-BB40-280D2488908E}" type="presParOf" srcId="{5BE5121E-EA03-4E33-A264-8489853B9208}" destId="{E8CB447D-D963-4096-AC40-2D379869F40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8D77964-8FF5-4546-BCBC-36F8EF5B14A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5422EDE-6A21-4C79-8FCF-BE38ABB40140}">
      <dgm:prSet custT="1"/>
      <dgm:spPr/>
      <dgm:t>
        <a:bodyPr/>
        <a:lstStyle/>
        <a:p>
          <a:r>
            <a:rPr lang="en-GB" sz="2800" b="1" dirty="0">
              <a:solidFill>
                <a:schemeClr val="accent4">
                  <a:lumMod val="75000"/>
                </a:schemeClr>
              </a:solidFill>
            </a:rPr>
            <a:t>Pastoral visits: </a:t>
          </a:r>
          <a:r>
            <a:rPr lang="en-GB" sz="2800" dirty="0"/>
            <a:t>do those who provide pastoral support have the tools and confidence to support people with dementia?</a:t>
          </a:r>
          <a:endParaRPr lang="en-US" sz="2800" dirty="0"/>
        </a:p>
      </dgm:t>
    </dgm:pt>
    <dgm:pt modelId="{D249EDAE-40F7-4BB5-8EA3-997A1AA48B45}" type="parTrans" cxnId="{8B7DE18D-0BA0-4984-BC94-47D69EA6872D}">
      <dgm:prSet/>
      <dgm:spPr/>
      <dgm:t>
        <a:bodyPr/>
        <a:lstStyle/>
        <a:p>
          <a:endParaRPr lang="en-US"/>
        </a:p>
      </dgm:t>
    </dgm:pt>
    <dgm:pt modelId="{E6D29B8E-44E9-442B-957F-732D9AA9AEF4}" type="sibTrans" cxnId="{8B7DE18D-0BA0-4984-BC94-47D69EA6872D}">
      <dgm:prSet/>
      <dgm:spPr/>
      <dgm:t>
        <a:bodyPr/>
        <a:lstStyle/>
        <a:p>
          <a:endParaRPr lang="en-US"/>
        </a:p>
      </dgm:t>
    </dgm:pt>
    <dgm:pt modelId="{8F090345-4490-4B92-A2CE-F54E9F539E11}">
      <dgm:prSet custT="1"/>
      <dgm:spPr/>
      <dgm:t>
        <a:bodyPr/>
        <a:lstStyle/>
        <a:p>
          <a:r>
            <a:rPr lang="en-GB" sz="2800" dirty="0"/>
            <a:t>An example of a ‘challenge question’ – ‘Are our pastoral visitors confident and comfortable about spending time with people with dementia when conversations may be fragmented, limited or non-existent?’</a:t>
          </a:r>
          <a:endParaRPr lang="en-US" sz="2800" dirty="0"/>
        </a:p>
      </dgm:t>
    </dgm:pt>
    <dgm:pt modelId="{A25EDDD1-E77F-4AB3-90DE-DB58745F2476}" type="parTrans" cxnId="{20567E55-F2AE-4306-A39D-D24FCA521B76}">
      <dgm:prSet/>
      <dgm:spPr/>
      <dgm:t>
        <a:bodyPr/>
        <a:lstStyle/>
        <a:p>
          <a:endParaRPr lang="en-US"/>
        </a:p>
      </dgm:t>
    </dgm:pt>
    <dgm:pt modelId="{86232AA7-67B7-45D5-A914-E6FE0B56DE9B}" type="sibTrans" cxnId="{20567E55-F2AE-4306-A39D-D24FCA521B76}">
      <dgm:prSet/>
      <dgm:spPr/>
      <dgm:t>
        <a:bodyPr/>
        <a:lstStyle/>
        <a:p>
          <a:endParaRPr lang="en-US"/>
        </a:p>
      </dgm:t>
    </dgm:pt>
    <dgm:pt modelId="{D73B676D-3C32-4E77-8FCD-C312E5E53CBB}" type="pres">
      <dgm:prSet presAssocID="{88D77964-8FF5-4546-BCBC-36F8EF5B14AE}" presName="vert0" presStyleCnt="0">
        <dgm:presLayoutVars>
          <dgm:dir/>
          <dgm:animOne val="branch"/>
          <dgm:animLvl val="lvl"/>
        </dgm:presLayoutVars>
      </dgm:prSet>
      <dgm:spPr/>
    </dgm:pt>
    <dgm:pt modelId="{E80927A6-77D8-49CD-9E04-7A46EEB7C5A8}" type="pres">
      <dgm:prSet presAssocID="{F5422EDE-6A21-4C79-8FCF-BE38ABB40140}" presName="thickLine" presStyleLbl="alignNode1" presStyleIdx="0" presStyleCnt="2"/>
      <dgm:spPr/>
    </dgm:pt>
    <dgm:pt modelId="{1844017A-ED92-42C6-95DA-04B4B25A65BD}" type="pres">
      <dgm:prSet presAssocID="{F5422EDE-6A21-4C79-8FCF-BE38ABB40140}" presName="horz1" presStyleCnt="0"/>
      <dgm:spPr/>
    </dgm:pt>
    <dgm:pt modelId="{F0CBE2E8-D91B-4F13-8DA4-D56A043E6D1C}" type="pres">
      <dgm:prSet presAssocID="{F5422EDE-6A21-4C79-8FCF-BE38ABB40140}" presName="tx1" presStyleLbl="revTx" presStyleIdx="0" presStyleCnt="2"/>
      <dgm:spPr/>
    </dgm:pt>
    <dgm:pt modelId="{B41D4219-0C16-4D66-971C-657224D9AED0}" type="pres">
      <dgm:prSet presAssocID="{F5422EDE-6A21-4C79-8FCF-BE38ABB40140}" presName="vert1" presStyleCnt="0"/>
      <dgm:spPr/>
    </dgm:pt>
    <dgm:pt modelId="{EBE565BC-D0A0-42BA-8D20-DA7CFFA0752B}" type="pres">
      <dgm:prSet presAssocID="{8F090345-4490-4B92-A2CE-F54E9F539E11}" presName="thickLine" presStyleLbl="alignNode1" presStyleIdx="1" presStyleCnt="2"/>
      <dgm:spPr/>
    </dgm:pt>
    <dgm:pt modelId="{09888EE0-3545-4D0A-BA33-B3B6581B486F}" type="pres">
      <dgm:prSet presAssocID="{8F090345-4490-4B92-A2CE-F54E9F539E11}" presName="horz1" presStyleCnt="0"/>
      <dgm:spPr/>
    </dgm:pt>
    <dgm:pt modelId="{D3D7DC1F-5554-41DA-B28C-C81D9627ECB0}" type="pres">
      <dgm:prSet presAssocID="{8F090345-4490-4B92-A2CE-F54E9F539E11}" presName="tx1" presStyleLbl="revTx" presStyleIdx="1" presStyleCnt="2"/>
      <dgm:spPr/>
    </dgm:pt>
    <dgm:pt modelId="{468C21E2-6B04-4D85-B8E2-C0E2204FF9BA}" type="pres">
      <dgm:prSet presAssocID="{8F090345-4490-4B92-A2CE-F54E9F539E11}" presName="vert1" presStyleCnt="0"/>
      <dgm:spPr/>
    </dgm:pt>
  </dgm:ptLst>
  <dgm:cxnLst>
    <dgm:cxn modelId="{20567E55-F2AE-4306-A39D-D24FCA521B76}" srcId="{88D77964-8FF5-4546-BCBC-36F8EF5B14AE}" destId="{8F090345-4490-4B92-A2CE-F54E9F539E11}" srcOrd="1" destOrd="0" parTransId="{A25EDDD1-E77F-4AB3-90DE-DB58745F2476}" sibTransId="{86232AA7-67B7-45D5-A914-E6FE0B56DE9B}"/>
    <dgm:cxn modelId="{7989678A-9BDD-4D13-AA29-C8B4ACEFE6D4}" type="presOf" srcId="{F5422EDE-6A21-4C79-8FCF-BE38ABB40140}" destId="{F0CBE2E8-D91B-4F13-8DA4-D56A043E6D1C}" srcOrd="0" destOrd="0" presId="urn:microsoft.com/office/officeart/2008/layout/LinedList"/>
    <dgm:cxn modelId="{8B7DE18D-0BA0-4984-BC94-47D69EA6872D}" srcId="{88D77964-8FF5-4546-BCBC-36F8EF5B14AE}" destId="{F5422EDE-6A21-4C79-8FCF-BE38ABB40140}" srcOrd="0" destOrd="0" parTransId="{D249EDAE-40F7-4BB5-8EA3-997A1AA48B45}" sibTransId="{E6D29B8E-44E9-442B-957F-732D9AA9AEF4}"/>
    <dgm:cxn modelId="{D34332B0-69BA-47B0-A8C5-6D1B02394481}" type="presOf" srcId="{8F090345-4490-4B92-A2CE-F54E9F539E11}" destId="{D3D7DC1F-5554-41DA-B28C-C81D9627ECB0}" srcOrd="0" destOrd="0" presId="urn:microsoft.com/office/officeart/2008/layout/LinedList"/>
    <dgm:cxn modelId="{107D7CBF-FA8C-4C5A-8BBF-529BF22A3D2F}" type="presOf" srcId="{88D77964-8FF5-4546-BCBC-36F8EF5B14AE}" destId="{D73B676D-3C32-4E77-8FCD-C312E5E53CBB}" srcOrd="0" destOrd="0" presId="urn:microsoft.com/office/officeart/2008/layout/LinedList"/>
    <dgm:cxn modelId="{2FB93E5F-5A86-4D52-B15D-963933AD9287}" type="presParOf" srcId="{D73B676D-3C32-4E77-8FCD-C312E5E53CBB}" destId="{E80927A6-77D8-49CD-9E04-7A46EEB7C5A8}" srcOrd="0" destOrd="0" presId="urn:microsoft.com/office/officeart/2008/layout/LinedList"/>
    <dgm:cxn modelId="{5BCCE661-406E-439D-83C9-56B00A34A31B}" type="presParOf" srcId="{D73B676D-3C32-4E77-8FCD-C312E5E53CBB}" destId="{1844017A-ED92-42C6-95DA-04B4B25A65BD}" srcOrd="1" destOrd="0" presId="urn:microsoft.com/office/officeart/2008/layout/LinedList"/>
    <dgm:cxn modelId="{E827B7EE-D760-4123-A7DC-AE6E5D8B4CD9}" type="presParOf" srcId="{1844017A-ED92-42C6-95DA-04B4B25A65BD}" destId="{F0CBE2E8-D91B-4F13-8DA4-D56A043E6D1C}" srcOrd="0" destOrd="0" presId="urn:microsoft.com/office/officeart/2008/layout/LinedList"/>
    <dgm:cxn modelId="{D27C20ED-918A-4F35-BD8B-DEDEFF0FC0FF}" type="presParOf" srcId="{1844017A-ED92-42C6-95DA-04B4B25A65BD}" destId="{B41D4219-0C16-4D66-971C-657224D9AED0}" srcOrd="1" destOrd="0" presId="urn:microsoft.com/office/officeart/2008/layout/LinedList"/>
    <dgm:cxn modelId="{CF323B45-7E9A-4FBB-AA9B-1262D1FC4E6C}" type="presParOf" srcId="{D73B676D-3C32-4E77-8FCD-C312E5E53CBB}" destId="{EBE565BC-D0A0-42BA-8D20-DA7CFFA0752B}" srcOrd="2" destOrd="0" presId="urn:microsoft.com/office/officeart/2008/layout/LinedList"/>
    <dgm:cxn modelId="{E5D91163-CBD1-467F-B430-135AA1A86155}" type="presParOf" srcId="{D73B676D-3C32-4E77-8FCD-C312E5E53CBB}" destId="{09888EE0-3545-4D0A-BA33-B3B6581B486F}" srcOrd="3" destOrd="0" presId="urn:microsoft.com/office/officeart/2008/layout/LinedList"/>
    <dgm:cxn modelId="{8E758B1D-C7D8-439C-A50E-9F548CFB5E5B}" type="presParOf" srcId="{09888EE0-3545-4D0A-BA33-B3B6581B486F}" destId="{D3D7DC1F-5554-41DA-B28C-C81D9627ECB0}" srcOrd="0" destOrd="0" presId="urn:microsoft.com/office/officeart/2008/layout/LinedList"/>
    <dgm:cxn modelId="{80AFA079-5EE3-459D-B692-BDEFF0632AA4}" type="presParOf" srcId="{09888EE0-3545-4D0A-BA33-B3B6581B486F}" destId="{468C21E2-6B04-4D85-B8E2-C0E2204FF9B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87255-1312-4E1B-9ABA-A55DD0ECA549}">
      <dsp:nvSpPr>
        <dsp:cNvPr id="0" name=""/>
        <dsp:cNvSpPr/>
      </dsp:nvSpPr>
      <dsp:spPr>
        <a:xfrm>
          <a:off x="0" y="0"/>
          <a:ext cx="4869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41625-ED76-404B-8D47-F1F411856B7C}">
      <dsp:nvSpPr>
        <dsp:cNvPr id="0" name=""/>
        <dsp:cNvSpPr/>
      </dsp:nvSpPr>
      <dsp:spPr>
        <a:xfrm>
          <a:off x="0" y="0"/>
          <a:ext cx="4869656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To help faith communities to involve their members who have dementia, and their friends and relatives</a:t>
          </a:r>
          <a:endParaRPr lang="en-US" sz="2400" kern="1200" dirty="0"/>
        </a:p>
      </dsp:txBody>
      <dsp:txXfrm>
        <a:off x="0" y="0"/>
        <a:ext cx="4869656" cy="1276350"/>
      </dsp:txXfrm>
    </dsp:sp>
    <dsp:sp modelId="{AE594A3B-F172-443A-8281-9F2F25140366}">
      <dsp:nvSpPr>
        <dsp:cNvPr id="0" name=""/>
        <dsp:cNvSpPr/>
      </dsp:nvSpPr>
      <dsp:spPr>
        <a:xfrm>
          <a:off x="0" y="1276350"/>
          <a:ext cx="4869656" cy="0"/>
        </a:xfrm>
        <a:prstGeom prst="line">
          <a:avLst/>
        </a:prstGeom>
        <a:solidFill>
          <a:schemeClr val="accent2">
            <a:hueOff val="-1197987"/>
            <a:satOff val="8241"/>
            <a:lumOff val="915"/>
            <a:alphaOff val="0"/>
          </a:schemeClr>
        </a:solidFill>
        <a:ln w="15875" cap="rnd" cmpd="sng" algn="ctr">
          <a:solidFill>
            <a:schemeClr val="accent2">
              <a:hueOff val="-1197987"/>
              <a:satOff val="8241"/>
              <a:lumOff val="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B0B40-D907-4ECE-86D5-7BC8F4793222}">
      <dsp:nvSpPr>
        <dsp:cNvPr id="0" name=""/>
        <dsp:cNvSpPr/>
      </dsp:nvSpPr>
      <dsp:spPr>
        <a:xfrm>
          <a:off x="0" y="1276350"/>
          <a:ext cx="4869656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To assist faith communities in assessing what they know and what more they need to know</a:t>
          </a:r>
          <a:endParaRPr lang="en-US" sz="2500" kern="1200"/>
        </a:p>
      </dsp:txBody>
      <dsp:txXfrm>
        <a:off x="0" y="1276350"/>
        <a:ext cx="4869656" cy="1276350"/>
      </dsp:txXfrm>
    </dsp:sp>
    <dsp:sp modelId="{0267EB06-7AE6-4C5D-94F7-80114AFABB66}">
      <dsp:nvSpPr>
        <dsp:cNvPr id="0" name=""/>
        <dsp:cNvSpPr/>
      </dsp:nvSpPr>
      <dsp:spPr>
        <a:xfrm>
          <a:off x="0" y="2552700"/>
          <a:ext cx="4869656" cy="0"/>
        </a:xfrm>
        <a:prstGeom prst="line">
          <a:avLst/>
        </a:prstGeom>
        <a:solidFill>
          <a:schemeClr val="accent2">
            <a:hueOff val="-2395974"/>
            <a:satOff val="16481"/>
            <a:lumOff val="1829"/>
            <a:alphaOff val="0"/>
          </a:schemeClr>
        </a:solidFill>
        <a:ln w="15875" cap="rnd" cmpd="sng" algn="ctr">
          <a:solidFill>
            <a:schemeClr val="accent2">
              <a:hueOff val="-2395974"/>
              <a:satOff val="16481"/>
              <a:lumOff val="18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0A21D2-18B7-4F8E-83FA-9CDA257B3BFF}">
      <dsp:nvSpPr>
        <dsp:cNvPr id="0" name=""/>
        <dsp:cNvSpPr/>
      </dsp:nvSpPr>
      <dsp:spPr>
        <a:xfrm>
          <a:off x="0" y="2552700"/>
          <a:ext cx="4869656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To help faith communities plan future action</a:t>
          </a:r>
          <a:endParaRPr lang="en-US" sz="2500" kern="1200" dirty="0"/>
        </a:p>
      </dsp:txBody>
      <dsp:txXfrm>
        <a:off x="0" y="2552700"/>
        <a:ext cx="4869656" cy="1276350"/>
      </dsp:txXfrm>
    </dsp:sp>
    <dsp:sp modelId="{CB7CA8A0-2F3C-4E87-A54F-EBC824A85327}">
      <dsp:nvSpPr>
        <dsp:cNvPr id="0" name=""/>
        <dsp:cNvSpPr/>
      </dsp:nvSpPr>
      <dsp:spPr>
        <a:xfrm>
          <a:off x="0" y="3829050"/>
          <a:ext cx="4869656" cy="0"/>
        </a:xfrm>
        <a:prstGeom prst="line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4580F-49C0-44C8-9ACE-12AD9F2FDA84}">
      <dsp:nvSpPr>
        <dsp:cNvPr id="0" name=""/>
        <dsp:cNvSpPr/>
      </dsp:nvSpPr>
      <dsp:spPr>
        <a:xfrm>
          <a:off x="0" y="3829050"/>
          <a:ext cx="4869656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To provide information and guidance to further resources</a:t>
          </a:r>
          <a:endParaRPr lang="en-US" sz="2500" kern="1200"/>
        </a:p>
      </dsp:txBody>
      <dsp:txXfrm>
        <a:off x="0" y="3829050"/>
        <a:ext cx="4869656" cy="1276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598AC-3AFE-4843-B657-D2349257D7A2}">
      <dsp:nvSpPr>
        <dsp:cNvPr id="0" name=""/>
        <dsp:cNvSpPr/>
      </dsp:nvSpPr>
      <dsp:spPr>
        <a:xfrm>
          <a:off x="0" y="623"/>
          <a:ext cx="48696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22347-B02F-4940-9798-8146DB672DEC}">
      <dsp:nvSpPr>
        <dsp:cNvPr id="0" name=""/>
        <dsp:cNvSpPr/>
      </dsp:nvSpPr>
      <dsp:spPr>
        <a:xfrm>
          <a:off x="0" y="623"/>
          <a:ext cx="4869656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People</a:t>
          </a:r>
          <a:endParaRPr lang="en-US" sz="4700" kern="1200"/>
        </a:p>
      </dsp:txBody>
      <dsp:txXfrm>
        <a:off x="0" y="623"/>
        <a:ext cx="4869656" cy="1020830"/>
      </dsp:txXfrm>
    </dsp:sp>
    <dsp:sp modelId="{DC44C997-ED55-472D-AFF3-7AEF1665DFDF}">
      <dsp:nvSpPr>
        <dsp:cNvPr id="0" name=""/>
        <dsp:cNvSpPr/>
      </dsp:nvSpPr>
      <dsp:spPr>
        <a:xfrm>
          <a:off x="0" y="1021453"/>
          <a:ext cx="486965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C52D8-3FF8-45F9-B27C-2B92A0F17F2E}">
      <dsp:nvSpPr>
        <dsp:cNvPr id="0" name=""/>
        <dsp:cNvSpPr/>
      </dsp:nvSpPr>
      <dsp:spPr>
        <a:xfrm>
          <a:off x="0" y="1021453"/>
          <a:ext cx="4869656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Places</a:t>
          </a:r>
          <a:endParaRPr lang="en-US" sz="4700" kern="1200"/>
        </a:p>
      </dsp:txBody>
      <dsp:txXfrm>
        <a:off x="0" y="1021453"/>
        <a:ext cx="4869656" cy="1020830"/>
      </dsp:txXfrm>
    </dsp:sp>
    <dsp:sp modelId="{73646C11-FD02-4AC2-8693-5536288AE609}">
      <dsp:nvSpPr>
        <dsp:cNvPr id="0" name=""/>
        <dsp:cNvSpPr/>
      </dsp:nvSpPr>
      <dsp:spPr>
        <a:xfrm>
          <a:off x="0" y="2042284"/>
          <a:ext cx="4869656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6A5FB-A0D0-409F-84A1-44D2B758E1DF}">
      <dsp:nvSpPr>
        <dsp:cNvPr id="0" name=""/>
        <dsp:cNvSpPr/>
      </dsp:nvSpPr>
      <dsp:spPr>
        <a:xfrm>
          <a:off x="0" y="2042284"/>
          <a:ext cx="4869656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Resources</a:t>
          </a:r>
          <a:endParaRPr lang="en-US" sz="4700" kern="1200"/>
        </a:p>
      </dsp:txBody>
      <dsp:txXfrm>
        <a:off x="0" y="2042284"/>
        <a:ext cx="4869656" cy="1020830"/>
      </dsp:txXfrm>
    </dsp:sp>
    <dsp:sp modelId="{F7E16C0C-78FA-475D-AD19-9165083CDC3D}">
      <dsp:nvSpPr>
        <dsp:cNvPr id="0" name=""/>
        <dsp:cNvSpPr/>
      </dsp:nvSpPr>
      <dsp:spPr>
        <a:xfrm>
          <a:off x="0" y="3063115"/>
          <a:ext cx="486965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902FE-6CCC-429B-8EF9-84D29CB564C8}">
      <dsp:nvSpPr>
        <dsp:cNvPr id="0" name=""/>
        <dsp:cNvSpPr/>
      </dsp:nvSpPr>
      <dsp:spPr>
        <a:xfrm>
          <a:off x="0" y="3063115"/>
          <a:ext cx="4869656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Community</a:t>
          </a:r>
          <a:endParaRPr lang="en-US" sz="4700" kern="1200"/>
        </a:p>
      </dsp:txBody>
      <dsp:txXfrm>
        <a:off x="0" y="3063115"/>
        <a:ext cx="4869656" cy="1020830"/>
      </dsp:txXfrm>
    </dsp:sp>
    <dsp:sp modelId="{039D2F07-9614-4658-9533-B0365786D418}">
      <dsp:nvSpPr>
        <dsp:cNvPr id="0" name=""/>
        <dsp:cNvSpPr/>
      </dsp:nvSpPr>
      <dsp:spPr>
        <a:xfrm>
          <a:off x="0" y="4083946"/>
          <a:ext cx="4869656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3EDBF-CCFE-4034-B607-28682953C4F8}">
      <dsp:nvSpPr>
        <dsp:cNvPr id="0" name=""/>
        <dsp:cNvSpPr/>
      </dsp:nvSpPr>
      <dsp:spPr>
        <a:xfrm>
          <a:off x="0" y="4083946"/>
          <a:ext cx="4869656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700" kern="1200"/>
            <a:t>Pastoral care</a:t>
          </a:r>
          <a:endParaRPr lang="en-US" sz="4700" kern="1200"/>
        </a:p>
      </dsp:txBody>
      <dsp:txXfrm>
        <a:off x="0" y="4083946"/>
        <a:ext cx="4869656" cy="1020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306C8-EBD3-4A36-B3D4-53D0D2507469}">
      <dsp:nvSpPr>
        <dsp:cNvPr id="0" name=""/>
        <dsp:cNvSpPr/>
      </dsp:nvSpPr>
      <dsp:spPr>
        <a:xfrm>
          <a:off x="0" y="1454928"/>
          <a:ext cx="7306740" cy="7053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4A5306-3C04-4C45-A3DE-3A2758B57B5D}">
      <dsp:nvSpPr>
        <dsp:cNvPr id="0" name=""/>
        <dsp:cNvSpPr/>
      </dsp:nvSpPr>
      <dsp:spPr>
        <a:xfrm>
          <a:off x="213374" y="165647"/>
          <a:ext cx="388332" cy="3879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B4D86-97B2-434F-90D4-099A314D72A7}">
      <dsp:nvSpPr>
        <dsp:cNvPr id="0" name=""/>
        <dsp:cNvSpPr/>
      </dsp:nvSpPr>
      <dsp:spPr>
        <a:xfrm>
          <a:off x="815080" y="6938"/>
          <a:ext cx="6279210" cy="1089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299" tIns="115299" rIns="115299" bIns="115299" numCol="1" spcCol="1270" anchor="ctr" anchorCtr="0">
          <a:noAutofit/>
        </a:bodyPr>
        <a:lstStyle/>
        <a:p>
          <a:pPr marL="0" lvl="0" indent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Begins with some information, then</a:t>
          </a:r>
          <a:endParaRPr lang="en-US" sz="3200" kern="1200" dirty="0"/>
        </a:p>
      </dsp:txBody>
      <dsp:txXfrm>
        <a:off x="815080" y="6938"/>
        <a:ext cx="6279210" cy="1089439"/>
      </dsp:txXfrm>
    </dsp:sp>
    <dsp:sp modelId="{E7D370D4-4293-45B6-B688-0BB426227F9A}">
      <dsp:nvSpPr>
        <dsp:cNvPr id="0" name=""/>
        <dsp:cNvSpPr/>
      </dsp:nvSpPr>
      <dsp:spPr>
        <a:xfrm>
          <a:off x="0" y="1314266"/>
          <a:ext cx="7306740" cy="7053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27B1B0-3DEC-4D6B-A51D-8468DE7C11F5}">
      <dsp:nvSpPr>
        <dsp:cNvPr id="0" name=""/>
        <dsp:cNvSpPr/>
      </dsp:nvSpPr>
      <dsp:spPr>
        <a:xfrm>
          <a:off x="213374" y="1472974"/>
          <a:ext cx="388332" cy="3879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DBED6-D08D-4476-BE6A-CDB9356D9A17}">
      <dsp:nvSpPr>
        <dsp:cNvPr id="0" name=""/>
        <dsp:cNvSpPr/>
      </dsp:nvSpPr>
      <dsp:spPr>
        <a:xfrm>
          <a:off x="815080" y="1314266"/>
          <a:ext cx="6279210" cy="1089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299" tIns="115299" rIns="115299" bIns="11529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‘</a:t>
          </a:r>
          <a:r>
            <a:rPr lang="en-GB" sz="3200" kern="1200" dirty="0"/>
            <a:t>Challenge questions’ to facilitate discussion</a:t>
          </a:r>
          <a:endParaRPr lang="en-US" sz="3200" kern="1200" dirty="0"/>
        </a:p>
      </dsp:txBody>
      <dsp:txXfrm>
        <a:off x="815080" y="1314266"/>
        <a:ext cx="6279210" cy="1089439"/>
      </dsp:txXfrm>
    </dsp:sp>
    <dsp:sp modelId="{3A8F5B2B-8035-4874-A2C9-1AB5AFB36D6F}">
      <dsp:nvSpPr>
        <dsp:cNvPr id="0" name=""/>
        <dsp:cNvSpPr/>
      </dsp:nvSpPr>
      <dsp:spPr>
        <a:xfrm>
          <a:off x="0" y="3010507"/>
          <a:ext cx="7306740" cy="70536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F7E30E-EA1A-4F50-8CF3-83A546BFE2F1}">
      <dsp:nvSpPr>
        <dsp:cNvPr id="0" name=""/>
        <dsp:cNvSpPr/>
      </dsp:nvSpPr>
      <dsp:spPr>
        <a:xfrm>
          <a:off x="213374" y="3169215"/>
          <a:ext cx="388332" cy="3879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E4F78-D33F-4293-A365-6B552794FA94}">
      <dsp:nvSpPr>
        <dsp:cNvPr id="0" name=""/>
        <dsp:cNvSpPr/>
      </dsp:nvSpPr>
      <dsp:spPr>
        <a:xfrm>
          <a:off x="815080" y="3010507"/>
          <a:ext cx="3288033" cy="1089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299" tIns="115299" rIns="115299" bIns="115299" numCol="1" spcCol="1270" anchor="ctr" anchorCtr="0">
          <a:noAutofit/>
        </a:bodyPr>
        <a:lstStyle/>
        <a:p>
          <a:pPr marL="0" lvl="0" indent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Leading on to a to a box for an Action Plan</a:t>
          </a:r>
          <a:endParaRPr lang="en-US" sz="2800" kern="1200" dirty="0"/>
        </a:p>
      </dsp:txBody>
      <dsp:txXfrm>
        <a:off x="815080" y="3010507"/>
        <a:ext cx="3288033" cy="1089439"/>
      </dsp:txXfrm>
    </dsp:sp>
    <dsp:sp modelId="{AF9CEE3D-48FF-418F-B6AD-443408CA5617}">
      <dsp:nvSpPr>
        <dsp:cNvPr id="0" name=""/>
        <dsp:cNvSpPr/>
      </dsp:nvSpPr>
      <dsp:spPr>
        <a:xfrm>
          <a:off x="4081098" y="2621593"/>
          <a:ext cx="3035207" cy="1867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299" tIns="115299" rIns="115299" bIns="115299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4081098" y="2621593"/>
        <a:ext cx="3035207" cy="18672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26FD7-2DE0-4B50-A61B-626997F79600}">
      <dsp:nvSpPr>
        <dsp:cNvPr id="0" name=""/>
        <dsp:cNvSpPr/>
      </dsp:nvSpPr>
      <dsp:spPr>
        <a:xfrm>
          <a:off x="0" y="0"/>
          <a:ext cx="470177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A45FF-8600-46AC-B9CB-ECD1C31C7F16}">
      <dsp:nvSpPr>
        <dsp:cNvPr id="0" name=""/>
        <dsp:cNvSpPr/>
      </dsp:nvSpPr>
      <dsp:spPr>
        <a:xfrm>
          <a:off x="0" y="0"/>
          <a:ext cx="4701779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1" kern="1200" dirty="0">
              <a:solidFill>
                <a:schemeClr val="accent4">
                  <a:lumMod val="75000"/>
                </a:schemeClr>
              </a:solidFill>
            </a:rPr>
            <a:t>People</a:t>
          </a:r>
          <a:r>
            <a:rPr lang="en-GB" sz="3600" kern="1200" dirty="0"/>
            <a:t>: how do members of your faith community respond to people with dementia</a:t>
          </a:r>
          <a:endParaRPr lang="en-US" sz="3600" kern="1200" dirty="0"/>
        </a:p>
      </dsp:txBody>
      <dsp:txXfrm>
        <a:off x="0" y="0"/>
        <a:ext cx="4701779" cy="2786062"/>
      </dsp:txXfrm>
    </dsp:sp>
    <dsp:sp modelId="{094F07D5-2A26-4B04-9E52-C4FE7E02DB58}">
      <dsp:nvSpPr>
        <dsp:cNvPr id="0" name=""/>
        <dsp:cNvSpPr/>
      </dsp:nvSpPr>
      <dsp:spPr>
        <a:xfrm>
          <a:off x="0" y="2786062"/>
          <a:ext cx="470177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D364B-7CCF-434A-944D-9BD2410C8A9A}">
      <dsp:nvSpPr>
        <dsp:cNvPr id="0" name=""/>
        <dsp:cNvSpPr/>
      </dsp:nvSpPr>
      <dsp:spPr>
        <a:xfrm>
          <a:off x="0" y="2786062"/>
          <a:ext cx="4701779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An example of a ‘challenge question’ – Do all members of our community understand what dementia is?’</a:t>
          </a:r>
          <a:endParaRPr lang="en-US" sz="3600" kern="1200" dirty="0"/>
        </a:p>
      </dsp:txBody>
      <dsp:txXfrm>
        <a:off x="0" y="2786062"/>
        <a:ext cx="4701779" cy="27860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7569C-3290-4DFB-A592-22CFD9E45AB8}">
      <dsp:nvSpPr>
        <dsp:cNvPr id="0" name=""/>
        <dsp:cNvSpPr/>
      </dsp:nvSpPr>
      <dsp:spPr>
        <a:xfrm>
          <a:off x="0" y="0"/>
          <a:ext cx="47017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5ADDD-5DAB-4A8C-8DA1-E023F46824DB}">
      <dsp:nvSpPr>
        <dsp:cNvPr id="0" name=""/>
        <dsp:cNvSpPr/>
      </dsp:nvSpPr>
      <dsp:spPr>
        <a:xfrm>
          <a:off x="0" y="0"/>
          <a:ext cx="4701779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kern="1200" dirty="0">
              <a:solidFill>
                <a:schemeClr val="accent4">
                  <a:lumMod val="75000"/>
                </a:schemeClr>
              </a:solidFill>
            </a:rPr>
            <a:t>Places</a:t>
          </a:r>
          <a:r>
            <a:rPr lang="en-GB" sz="3000" kern="1200" dirty="0"/>
            <a:t>: how can the physical environment of the place of worship enable people with dementia</a:t>
          </a:r>
          <a:endParaRPr lang="en-US" sz="3000" kern="1200" dirty="0"/>
        </a:p>
      </dsp:txBody>
      <dsp:txXfrm>
        <a:off x="0" y="0"/>
        <a:ext cx="4701779" cy="2786062"/>
      </dsp:txXfrm>
    </dsp:sp>
    <dsp:sp modelId="{9DBB8DC0-FBFA-4D0F-883F-3711D3A5FC9C}">
      <dsp:nvSpPr>
        <dsp:cNvPr id="0" name=""/>
        <dsp:cNvSpPr/>
      </dsp:nvSpPr>
      <dsp:spPr>
        <a:xfrm>
          <a:off x="0" y="2786062"/>
          <a:ext cx="470177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FF085C-622E-44F7-9E03-F617A58F0476}">
      <dsp:nvSpPr>
        <dsp:cNvPr id="0" name=""/>
        <dsp:cNvSpPr/>
      </dsp:nvSpPr>
      <dsp:spPr>
        <a:xfrm>
          <a:off x="0" y="2786062"/>
          <a:ext cx="4701779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An example of a ‘challenge question’ – ‘Is the toilet easy to find and safe to use’ Older people need to find the toilet quickly. Consider the signage.’</a:t>
          </a:r>
          <a:endParaRPr lang="en-US" sz="3000" kern="1200" dirty="0"/>
        </a:p>
      </dsp:txBody>
      <dsp:txXfrm>
        <a:off x="0" y="2786062"/>
        <a:ext cx="4701779" cy="27860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25418-C00C-4543-9152-E2BB11645293}">
      <dsp:nvSpPr>
        <dsp:cNvPr id="0" name=""/>
        <dsp:cNvSpPr/>
      </dsp:nvSpPr>
      <dsp:spPr>
        <a:xfrm>
          <a:off x="0" y="0"/>
          <a:ext cx="47017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3CA68-629F-4856-BCF5-AD10AFB38A9A}">
      <dsp:nvSpPr>
        <dsp:cNvPr id="0" name=""/>
        <dsp:cNvSpPr/>
      </dsp:nvSpPr>
      <dsp:spPr>
        <a:xfrm>
          <a:off x="0" y="0"/>
          <a:ext cx="4701779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chemeClr val="accent4">
                  <a:lumMod val="75000"/>
                </a:schemeClr>
              </a:solidFill>
            </a:rPr>
            <a:t>Resources</a:t>
          </a:r>
          <a:r>
            <a:rPr lang="en-GB" sz="3100" kern="1200" dirty="0"/>
            <a:t>: How well can people with dementia use the ordinary resources and opportunities in your faith community?</a:t>
          </a:r>
          <a:endParaRPr lang="en-US" sz="3100" kern="1200" dirty="0"/>
        </a:p>
      </dsp:txBody>
      <dsp:txXfrm>
        <a:off x="0" y="0"/>
        <a:ext cx="4701779" cy="2786062"/>
      </dsp:txXfrm>
    </dsp:sp>
    <dsp:sp modelId="{00139C39-1016-4DF4-B5B1-C88088222143}">
      <dsp:nvSpPr>
        <dsp:cNvPr id="0" name=""/>
        <dsp:cNvSpPr/>
      </dsp:nvSpPr>
      <dsp:spPr>
        <a:xfrm>
          <a:off x="0" y="2786062"/>
          <a:ext cx="4701779" cy="0"/>
        </a:xfrm>
        <a:prstGeom prst="line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5FB72-C166-411B-95A4-4430467BCDB0}">
      <dsp:nvSpPr>
        <dsp:cNvPr id="0" name=""/>
        <dsp:cNvSpPr/>
      </dsp:nvSpPr>
      <dsp:spPr>
        <a:xfrm>
          <a:off x="0" y="2786062"/>
          <a:ext cx="4701779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An example of a ‘challenge question’ – ‘Do we include people with dementia and their families in existing activities?’</a:t>
          </a:r>
          <a:endParaRPr lang="en-US" sz="3100" kern="1200" dirty="0"/>
        </a:p>
      </dsp:txBody>
      <dsp:txXfrm>
        <a:off x="0" y="2786062"/>
        <a:ext cx="4701779" cy="27860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A59920-72E8-45F2-B6FC-35672EBEC368}">
      <dsp:nvSpPr>
        <dsp:cNvPr id="0" name=""/>
        <dsp:cNvSpPr/>
      </dsp:nvSpPr>
      <dsp:spPr>
        <a:xfrm>
          <a:off x="0" y="0"/>
          <a:ext cx="47017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D378C-98D4-400A-B419-8A295BBEE179}">
      <dsp:nvSpPr>
        <dsp:cNvPr id="0" name=""/>
        <dsp:cNvSpPr/>
      </dsp:nvSpPr>
      <dsp:spPr>
        <a:xfrm>
          <a:off x="0" y="0"/>
          <a:ext cx="4701779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b="1" kern="1200" dirty="0">
              <a:solidFill>
                <a:schemeClr val="accent4">
                  <a:lumMod val="75000"/>
                </a:schemeClr>
              </a:solidFill>
            </a:rPr>
            <a:t>Community:</a:t>
          </a:r>
          <a:r>
            <a:rPr lang="en-GB" sz="3100" kern="1200" dirty="0"/>
            <a:t> Do those who support people with dementia communicate, collaborate, share and plan together sufficiently well?</a:t>
          </a:r>
          <a:endParaRPr lang="en-US" sz="3100" kern="1200" dirty="0"/>
        </a:p>
      </dsp:txBody>
      <dsp:txXfrm>
        <a:off x="0" y="0"/>
        <a:ext cx="4701779" cy="2786062"/>
      </dsp:txXfrm>
    </dsp:sp>
    <dsp:sp modelId="{ACEBD2B0-BF53-47B2-8092-CB9C7E625556}">
      <dsp:nvSpPr>
        <dsp:cNvPr id="0" name=""/>
        <dsp:cNvSpPr/>
      </dsp:nvSpPr>
      <dsp:spPr>
        <a:xfrm>
          <a:off x="0" y="2786062"/>
          <a:ext cx="4701779" cy="0"/>
        </a:xfrm>
        <a:prstGeom prst="line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8392EF-7901-4C85-B040-AEFB125E813D}">
      <dsp:nvSpPr>
        <dsp:cNvPr id="0" name=""/>
        <dsp:cNvSpPr/>
      </dsp:nvSpPr>
      <dsp:spPr>
        <a:xfrm>
          <a:off x="0" y="2786062"/>
          <a:ext cx="4701779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An example of a ‘challenge question’ – ‘Do we know what dementia resources there are in the local neighbourhood?’</a:t>
          </a:r>
          <a:endParaRPr lang="en-US" sz="3100" kern="1200" dirty="0"/>
        </a:p>
      </dsp:txBody>
      <dsp:txXfrm>
        <a:off x="0" y="2786062"/>
        <a:ext cx="4701779" cy="27860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927A6-77D8-49CD-9E04-7A46EEB7C5A8}">
      <dsp:nvSpPr>
        <dsp:cNvPr id="0" name=""/>
        <dsp:cNvSpPr/>
      </dsp:nvSpPr>
      <dsp:spPr>
        <a:xfrm>
          <a:off x="0" y="0"/>
          <a:ext cx="470177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CBE2E8-D91B-4F13-8DA4-D56A043E6D1C}">
      <dsp:nvSpPr>
        <dsp:cNvPr id="0" name=""/>
        <dsp:cNvSpPr/>
      </dsp:nvSpPr>
      <dsp:spPr>
        <a:xfrm>
          <a:off x="0" y="0"/>
          <a:ext cx="4701779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chemeClr val="accent4">
                  <a:lumMod val="75000"/>
                </a:schemeClr>
              </a:solidFill>
            </a:rPr>
            <a:t>Pastoral visits: </a:t>
          </a:r>
          <a:r>
            <a:rPr lang="en-GB" sz="2800" kern="1200" dirty="0"/>
            <a:t>do those who provide pastoral support have the tools and confidence to support people with dementia?</a:t>
          </a:r>
          <a:endParaRPr lang="en-US" sz="2800" kern="1200" dirty="0"/>
        </a:p>
      </dsp:txBody>
      <dsp:txXfrm>
        <a:off x="0" y="0"/>
        <a:ext cx="4701779" cy="2786062"/>
      </dsp:txXfrm>
    </dsp:sp>
    <dsp:sp modelId="{EBE565BC-D0A0-42BA-8D20-DA7CFFA0752B}">
      <dsp:nvSpPr>
        <dsp:cNvPr id="0" name=""/>
        <dsp:cNvSpPr/>
      </dsp:nvSpPr>
      <dsp:spPr>
        <a:xfrm>
          <a:off x="0" y="2786062"/>
          <a:ext cx="4701779" cy="0"/>
        </a:xfrm>
        <a:prstGeom prst="line">
          <a:avLst/>
        </a:prstGeom>
        <a:solidFill>
          <a:schemeClr val="accent2">
            <a:hueOff val="-3593961"/>
            <a:satOff val="24722"/>
            <a:lumOff val="2744"/>
            <a:alphaOff val="0"/>
          </a:schemeClr>
        </a:solidFill>
        <a:ln w="15875" cap="rnd" cmpd="sng" algn="ctr">
          <a:solidFill>
            <a:schemeClr val="accent2">
              <a:hueOff val="-3593961"/>
              <a:satOff val="24722"/>
              <a:lumOff val="27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7DC1F-5554-41DA-B28C-C81D9627ECB0}">
      <dsp:nvSpPr>
        <dsp:cNvPr id="0" name=""/>
        <dsp:cNvSpPr/>
      </dsp:nvSpPr>
      <dsp:spPr>
        <a:xfrm>
          <a:off x="0" y="2786062"/>
          <a:ext cx="4701779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An example of a ‘challenge question’ – ‘Are our pastoral visitors confident and comfortable about spending time with people with dementia when conversations may be fragmented, limited or non-existent?’</a:t>
          </a:r>
          <a:endParaRPr lang="en-US" sz="2800" kern="1200" dirty="0"/>
        </a:p>
      </dsp:txBody>
      <dsp:txXfrm>
        <a:off x="0" y="2786062"/>
        <a:ext cx="4701779" cy="2786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454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78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403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981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74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522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078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65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7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6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31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1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12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6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7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46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67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827DB4-A62D-4700-BFD2-577CF47DBB68}" type="datetimeFigureOut">
              <a:rPr lang="en-GB" smtClean="0"/>
              <a:t>01/10/2019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B7749EB-6F88-40B5-8BE2-7605713950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05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faithinolderpeople.org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obxLbPhrM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6224" y="1380068"/>
            <a:ext cx="4541042" cy="2616199"/>
          </a:xfrm>
        </p:spPr>
        <p:txBody>
          <a:bodyPr>
            <a:normAutofit/>
          </a:bodyPr>
          <a:lstStyle/>
          <a:p>
            <a:r>
              <a:rPr lang="en-GB"/>
              <a:t>ONE STEP AT A TIME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2190" y="3996267"/>
            <a:ext cx="3875076" cy="1388534"/>
          </a:xfrm>
        </p:spPr>
        <p:txBody>
          <a:bodyPr>
            <a:normAutofit/>
          </a:bodyPr>
          <a:lstStyle/>
          <a:p>
            <a:r>
              <a:rPr lang="en-GB"/>
              <a:t>A learning resource for faith communities to build a more supporting environment for people with dementia and their families</a:t>
            </a:r>
          </a:p>
        </p:txBody>
      </p:sp>
      <p:pic>
        <p:nvPicPr>
          <p:cNvPr id="12" name="Picture 2" descr="FiOP_logo 2013">
            <a:extLst>
              <a:ext uri="{FF2B5EF4-FFF2-40B4-BE49-F238E27FC236}">
                <a16:creationId xmlns:a16="http://schemas.microsoft.com/office/drawing/2014/main" id="{5F240A7C-71A8-48AF-A0A7-375E17122E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3" r="45960" b="9091"/>
          <a:stretch/>
        </p:blipFill>
        <p:spPr bwMode="auto">
          <a:xfrm>
            <a:off x="20" y="10"/>
            <a:ext cx="4086205" cy="6857990"/>
          </a:xfrm>
          <a:custGeom>
            <a:avLst/>
            <a:gdLst>
              <a:gd name="connsiteX0" fmla="*/ 0 w 5435600"/>
              <a:gd name="connsiteY0" fmla="*/ 0 h 6858000"/>
              <a:gd name="connsiteX1" fmla="*/ 5435600 w 5435600"/>
              <a:gd name="connsiteY1" fmla="*/ 0 h 6858000"/>
              <a:gd name="connsiteX2" fmla="*/ 5435600 w 5435600"/>
              <a:gd name="connsiteY2" fmla="*/ 6858000 h 6858000"/>
              <a:gd name="connsiteX3" fmla="*/ 0 w 5435600"/>
              <a:gd name="connsiteY3" fmla="*/ 6858000 h 6858000"/>
              <a:gd name="connsiteX4" fmla="*/ 0 w 5435600"/>
              <a:gd name="connsiteY4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5435600 w 5435600"/>
              <a:gd name="connsiteY2" fmla="*/ 6858000 h 6858000"/>
              <a:gd name="connsiteX3" fmla="*/ 0 w 5435600"/>
              <a:gd name="connsiteY3" fmla="*/ 6858000 h 6858000"/>
              <a:gd name="connsiteX4" fmla="*/ 0 w 5435600"/>
              <a:gd name="connsiteY4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4199467 w 5435600"/>
              <a:gd name="connsiteY2" fmla="*/ 2455333 h 6858000"/>
              <a:gd name="connsiteX3" fmla="*/ 5435600 w 5435600"/>
              <a:gd name="connsiteY3" fmla="*/ 6858000 h 6858000"/>
              <a:gd name="connsiteX4" fmla="*/ 0 w 5435600"/>
              <a:gd name="connsiteY4" fmla="*/ 6858000 h 6858000"/>
              <a:gd name="connsiteX5" fmla="*/ 0 w 5435600"/>
              <a:gd name="connsiteY5" fmla="*/ 0 h 6858000"/>
              <a:gd name="connsiteX0" fmla="*/ 0 w 5435600"/>
              <a:gd name="connsiteY0" fmla="*/ 0 h 6858000"/>
              <a:gd name="connsiteX1" fmla="*/ 3513666 w 5435600"/>
              <a:gd name="connsiteY1" fmla="*/ 0 h 6858000"/>
              <a:gd name="connsiteX2" fmla="*/ 2861733 w 5435600"/>
              <a:gd name="connsiteY2" fmla="*/ 2548466 h 6858000"/>
              <a:gd name="connsiteX3" fmla="*/ 5435600 w 5435600"/>
              <a:gd name="connsiteY3" fmla="*/ 6858000 h 6858000"/>
              <a:gd name="connsiteX4" fmla="*/ 0 w 5435600"/>
              <a:gd name="connsiteY4" fmla="*/ 6858000 h 6858000"/>
              <a:gd name="connsiteX5" fmla="*/ 0 w 5435600"/>
              <a:gd name="connsiteY5" fmla="*/ 0 h 6858000"/>
              <a:gd name="connsiteX0" fmla="*/ 0 w 5448300"/>
              <a:gd name="connsiteY0" fmla="*/ 0 h 6858000"/>
              <a:gd name="connsiteX1" fmla="*/ 3513666 w 5448300"/>
              <a:gd name="connsiteY1" fmla="*/ 0 h 6858000"/>
              <a:gd name="connsiteX2" fmla="*/ 2861733 w 5448300"/>
              <a:gd name="connsiteY2" fmla="*/ 2548466 h 6858000"/>
              <a:gd name="connsiteX3" fmla="*/ 5448300 w 5448300"/>
              <a:gd name="connsiteY3" fmla="*/ 6853767 h 6858000"/>
              <a:gd name="connsiteX4" fmla="*/ 0 w 5448300"/>
              <a:gd name="connsiteY4" fmla="*/ 6858000 h 6858000"/>
              <a:gd name="connsiteX5" fmla="*/ 0 w 54483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8300" h="68580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932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Sections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2D35C8-83EC-4B1D-B7E1-357B9E6126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778607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342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Sections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AE7A77-5776-4636-A52F-B4B843EACD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169253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5265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Sections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67EA71-A23C-4373-A0D6-77172D24C7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329834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4448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DD676-F1CE-4095-8589-E6BEEA307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990599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CHALLENGE QUESTIONS</a:t>
            </a:r>
            <a:br>
              <a:rPr lang="en-GB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An example of a ‘challenge question</a:t>
            </a:r>
            <a:r>
              <a:rPr lang="en-GB" dirty="0"/>
              <a:t>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15621-5A23-4F2E-8294-765BAF365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676400"/>
            <a:ext cx="7704667" cy="4953000"/>
          </a:xfrm>
        </p:spPr>
        <p:txBody>
          <a:bodyPr>
            <a:normAutofit fontScale="55000" lnSpcReduction="20000"/>
          </a:bodyPr>
          <a:lstStyle/>
          <a:p>
            <a:r>
              <a:rPr lang="en-GB" sz="4400" dirty="0"/>
              <a:t>Do all members of our community understand what dementia is?’</a:t>
            </a:r>
          </a:p>
          <a:p>
            <a:pPr lvl="0"/>
            <a:r>
              <a:rPr lang="en-GB" sz="4400" dirty="0"/>
              <a:t>Is the toilet easy to find and safe to use’ Older people need to find the toilet quickly? Consider the signage.’</a:t>
            </a:r>
          </a:p>
          <a:p>
            <a:pPr lvl="0"/>
            <a:r>
              <a:rPr lang="en-GB" sz="4400" dirty="0"/>
              <a:t>Do we include people with dementia and their families in existing activities?’</a:t>
            </a:r>
          </a:p>
          <a:p>
            <a:pPr lvl="0"/>
            <a:r>
              <a:rPr lang="en-GB" sz="4400" dirty="0"/>
              <a:t>Do we know what dementia resources there are in the local neighbourhood?’</a:t>
            </a:r>
          </a:p>
          <a:p>
            <a:pPr lvl="0"/>
            <a:r>
              <a:rPr lang="en-GB" sz="4400" dirty="0"/>
              <a:t>Are our pastoral visitors confident and comfortable about spending time with people with dementia when conversations may be fragmented, limited or non-existent?’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185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699" y="687480"/>
            <a:ext cx="5605629" cy="994172"/>
          </a:xfrm>
        </p:spPr>
        <p:txBody>
          <a:bodyPr>
            <a:normAutofit/>
          </a:bodyPr>
          <a:lstStyle/>
          <a:p>
            <a:r>
              <a:rPr lang="en-GB" sz="3850"/>
              <a:t>Faith in Older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321" y="2227943"/>
            <a:ext cx="5033221" cy="3788227"/>
          </a:xfrm>
        </p:spPr>
        <p:txBody>
          <a:bodyPr anchor="ctr">
            <a:normAutofit/>
          </a:bodyPr>
          <a:lstStyle/>
          <a:p>
            <a:r>
              <a:rPr lang="en-GB" sz="2100"/>
              <a:t>Offers the resource as a free download from the web page: </a:t>
            </a:r>
            <a:r>
              <a:rPr lang="en-GB" sz="2100">
                <a:hlinkClick r:id="rId2"/>
              </a:rPr>
              <a:t>www.faithinolderpeople.org.uk</a:t>
            </a:r>
            <a:endParaRPr lang="en-GB" sz="2100"/>
          </a:p>
          <a:p>
            <a:r>
              <a:rPr lang="en-GB" sz="2100"/>
              <a:t>Wants to know how you got on with the resource and what you have done</a:t>
            </a:r>
          </a:p>
          <a:p>
            <a:r>
              <a:rPr lang="en-GB" sz="2100"/>
              <a:t>Wants your feedback to improve the guide</a:t>
            </a:r>
          </a:p>
        </p:txBody>
      </p:sp>
      <p:pic>
        <p:nvPicPr>
          <p:cNvPr id="9" name="Picture 2" descr="FiOP_logo 2013">
            <a:extLst>
              <a:ext uri="{FF2B5EF4-FFF2-40B4-BE49-F238E27FC236}">
                <a16:creationId xmlns:a16="http://schemas.microsoft.com/office/drawing/2014/main" id="{7DBE02EE-DFCF-4395-952B-533A8A15D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22087" y="2865141"/>
            <a:ext cx="1349209" cy="114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22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4B47-283B-4D4F-A571-C52ECCAEB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Alzheimer Scotland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8E55E-DCAD-4014-8B89-7C529C7B0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u="sng" dirty="0">
                <a:hlinkClick r:id="rId2"/>
              </a:rPr>
              <a:t>https://www.youtube.com/watch?v=HobxLbPhrMc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04802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265" y="685800"/>
            <a:ext cx="1979972" cy="51054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Aims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1624419B-523E-47B2-A57F-44D04C6836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998628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537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03B56-718F-4F5C-8BD1-82200B0B5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7803" y="1396180"/>
            <a:ext cx="5023596" cy="384257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6000"/>
              <a:t>A PRACTICAL TOOL FOR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A0C6A-2D3C-415E-95D4-E3544F52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396180"/>
            <a:ext cx="1898637" cy="38425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BASIC INFORMATION ABOUT  AND THE CONCERNS WE ALL HAVE</a:t>
            </a:r>
          </a:p>
        </p:txBody>
      </p:sp>
    </p:spTree>
    <p:extLst>
      <p:ext uri="{BB962C8B-B14F-4D97-AF65-F5344CB8AC3E}">
        <p14:creationId xmlns:p14="http://schemas.microsoft.com/office/powerpoint/2010/main" val="425765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913B-2879-45E8-A944-EE3E00B82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1979972" cy="51054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Five sections which focus 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E128471-6625-477C-9E85-65682427B9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022934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7802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64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529" y="685801"/>
            <a:ext cx="7306739" cy="1219200"/>
          </a:xfrm>
        </p:spPr>
        <p:txBody>
          <a:bodyPr>
            <a:normAutofit/>
          </a:bodyPr>
          <a:lstStyle/>
          <a:p>
            <a:r>
              <a:rPr lang="en-GB"/>
              <a:t>Each section..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FF45AA2-D5D0-4810-A4B3-24FD82C68D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038206"/>
              </p:ext>
            </p:extLst>
          </p:nvPr>
        </p:nvGraphicFramePr>
        <p:xfrm>
          <a:off x="1320528" y="1600200"/>
          <a:ext cx="7306740" cy="4495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448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57AA6-92A4-43ED-B7E9-0F5F5B1B1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8D672-DECE-448E-A4E5-A94AD6C5F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What actions will we take?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lnSpc>
                <a:spcPct val="100000"/>
              </a:lnSpc>
            </a:pP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Who will do what?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0">
              <a:lnSpc>
                <a:spcPct val="100000"/>
              </a:lnSpc>
            </a:pP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When will we review our progress</a:t>
            </a:r>
            <a:r>
              <a:rPr lang="en-GB" sz="3200" dirty="0"/>
              <a:t>?</a:t>
            </a:r>
            <a:endParaRPr lang="en-US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87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Sections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8E1131-A824-486E-BA0F-1C603AF5E7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495971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1931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Sections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6FF84F-9B22-403B-A962-D4A363B16A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5174563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1817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27F8BEB0115144A90523ED99B79E8F" ma:contentTypeVersion="8" ma:contentTypeDescription="Create a new document." ma:contentTypeScope="" ma:versionID="261409a6b8f3e3c8be046322c73a620d">
  <xsd:schema xmlns:xsd="http://www.w3.org/2001/XMLSchema" xmlns:xs="http://www.w3.org/2001/XMLSchema" xmlns:p="http://schemas.microsoft.com/office/2006/metadata/properties" xmlns:ns2="4641bb85-d0dc-4f02-a1d2-b77c197edb0f" targetNamespace="http://schemas.microsoft.com/office/2006/metadata/properties" ma:root="true" ma:fieldsID="36c1c7d935b6b29545a053f7ead44536" ns2:_="">
    <xsd:import namespace="4641bb85-d0dc-4f02-a1d2-b77c197edb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1bb85-d0dc-4f02-a1d2-b77c197edb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4E9DA9-F271-4C3F-B356-6047678CE8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68FB50-32B2-4993-9778-C3A049FC18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41bb85-d0dc-4f02-a1d2-b77c197edb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836850-4A2A-477C-877F-EFC3819B4A4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29</TotalTime>
  <Words>520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Corbel</vt:lpstr>
      <vt:lpstr>Parallax</vt:lpstr>
      <vt:lpstr>ONE STEP AT A TIME  </vt:lpstr>
      <vt:lpstr>Alzheimer Scotland</vt:lpstr>
      <vt:lpstr>Aims</vt:lpstr>
      <vt:lpstr>A PRACTICAL TOOL FOR CHANGE</vt:lpstr>
      <vt:lpstr>Five sections which focus on</vt:lpstr>
      <vt:lpstr>Each section..</vt:lpstr>
      <vt:lpstr>Action plan</vt:lpstr>
      <vt:lpstr>Sections</vt:lpstr>
      <vt:lpstr>Sections</vt:lpstr>
      <vt:lpstr>Sections</vt:lpstr>
      <vt:lpstr>Sections</vt:lpstr>
      <vt:lpstr>Sections</vt:lpstr>
      <vt:lpstr>CHALLENGE QUESTIONS An example of a ‘challenge question’</vt:lpstr>
      <vt:lpstr>Faith in Older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STEP AT A TIME  </dc:title>
  <dc:creator>Maureen O'Neill</dc:creator>
  <cp:lastModifiedBy>Maureen O'Neill</cp:lastModifiedBy>
  <cp:revision>1</cp:revision>
  <dcterms:created xsi:type="dcterms:W3CDTF">2019-10-01T14:05:28Z</dcterms:created>
  <dcterms:modified xsi:type="dcterms:W3CDTF">2019-10-01T14:34:58Z</dcterms:modified>
</cp:coreProperties>
</file>