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20"/>
  </p:notesMasterIdLst>
  <p:sldIdLst>
    <p:sldId id="273" r:id="rId2"/>
    <p:sldId id="271" r:id="rId3"/>
    <p:sldId id="269" r:id="rId4"/>
    <p:sldId id="259" r:id="rId5"/>
    <p:sldId id="260" r:id="rId6"/>
    <p:sldId id="258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789A6-670B-6048-A2FF-AF55AB2AD64A}" v="248" dt="2021-05-05T09:48:33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 snapToGrid="0" snapToObjects="1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2F931-C8AF-4713-894E-2A8C0003ED9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1936B0-B79F-4F33-8391-919CB234EDFA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Close family</a:t>
          </a:r>
        </a:p>
      </dgm:t>
    </dgm:pt>
    <dgm:pt modelId="{0CB016DF-2A8B-482F-ADB6-4235944FCAEA}" type="parTrans" cxnId="{22F43DF9-1720-46E6-A996-E6C6D9B29FEE}">
      <dgm:prSet/>
      <dgm:spPr/>
      <dgm:t>
        <a:bodyPr/>
        <a:lstStyle/>
        <a:p>
          <a:endParaRPr lang="en-US"/>
        </a:p>
      </dgm:t>
    </dgm:pt>
    <dgm:pt modelId="{FA35CF96-1A0B-49E3-9582-7B098DA6D4DC}" type="sibTrans" cxnId="{22F43DF9-1720-46E6-A996-E6C6D9B29FEE}">
      <dgm:prSet/>
      <dgm:spPr/>
      <dgm:t>
        <a:bodyPr/>
        <a:lstStyle/>
        <a:p>
          <a:endParaRPr lang="en-US"/>
        </a:p>
      </dgm:t>
    </dgm:pt>
    <dgm:pt modelId="{B4F20914-F705-4334-BD47-25518EB61B1D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Supportive friends</a:t>
          </a:r>
        </a:p>
      </dgm:t>
    </dgm:pt>
    <dgm:pt modelId="{5DEAA41F-F1EC-43D9-B0D9-AE0AB415E8E4}" type="parTrans" cxnId="{2070CFE2-6DF4-4608-B04A-06F3EED4BC4C}">
      <dgm:prSet/>
      <dgm:spPr/>
      <dgm:t>
        <a:bodyPr/>
        <a:lstStyle/>
        <a:p>
          <a:endParaRPr lang="en-US"/>
        </a:p>
      </dgm:t>
    </dgm:pt>
    <dgm:pt modelId="{F4DEF7E5-739B-4779-93FF-100CE543C4FB}" type="sibTrans" cxnId="{2070CFE2-6DF4-4608-B04A-06F3EED4BC4C}">
      <dgm:prSet/>
      <dgm:spPr/>
      <dgm:t>
        <a:bodyPr/>
        <a:lstStyle/>
        <a:p>
          <a:endParaRPr lang="en-US"/>
        </a:p>
      </dgm:t>
    </dgm:pt>
    <dgm:pt modelId="{9313136A-199B-CC41-A2D7-90024D49120D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Church family</a:t>
          </a:r>
        </a:p>
      </dgm:t>
    </dgm:pt>
    <dgm:pt modelId="{0E8ED64A-B081-1442-A147-C05FAA257D57}" type="parTrans" cxnId="{BB99BB3E-878E-704D-A687-7E9989999376}">
      <dgm:prSet/>
      <dgm:spPr/>
      <dgm:t>
        <a:bodyPr/>
        <a:lstStyle/>
        <a:p>
          <a:endParaRPr lang="en-US"/>
        </a:p>
      </dgm:t>
    </dgm:pt>
    <dgm:pt modelId="{001E464B-3A13-7C4C-849F-38489BE3C87C}" type="sibTrans" cxnId="{BB99BB3E-878E-704D-A687-7E9989999376}">
      <dgm:prSet/>
      <dgm:spPr/>
      <dgm:t>
        <a:bodyPr/>
        <a:lstStyle/>
        <a:p>
          <a:endParaRPr lang="en-US"/>
        </a:p>
      </dgm:t>
    </dgm:pt>
    <dgm:pt modelId="{B8766672-0ED9-5540-BCDD-75C59B3C659D}" type="pres">
      <dgm:prSet presAssocID="{0632F931-C8AF-4713-894E-2A8C0003ED94}" presName="vert0" presStyleCnt="0">
        <dgm:presLayoutVars>
          <dgm:dir/>
          <dgm:animOne val="branch"/>
          <dgm:animLvl val="lvl"/>
        </dgm:presLayoutVars>
      </dgm:prSet>
      <dgm:spPr/>
    </dgm:pt>
    <dgm:pt modelId="{B0921B09-E3B2-C04F-A6C3-F236893328A4}" type="pres">
      <dgm:prSet presAssocID="{531936B0-B79F-4F33-8391-919CB234EDFA}" presName="thickLine" presStyleLbl="alignNode1" presStyleIdx="0" presStyleCnt="3"/>
      <dgm:spPr/>
    </dgm:pt>
    <dgm:pt modelId="{867FEB40-4FA1-8D46-B960-65B4F86751D1}" type="pres">
      <dgm:prSet presAssocID="{531936B0-B79F-4F33-8391-919CB234EDFA}" presName="horz1" presStyleCnt="0"/>
      <dgm:spPr/>
    </dgm:pt>
    <dgm:pt modelId="{3325FF45-1990-F44E-AEC6-C678886E6758}" type="pres">
      <dgm:prSet presAssocID="{531936B0-B79F-4F33-8391-919CB234EDFA}" presName="tx1" presStyleLbl="revTx" presStyleIdx="0" presStyleCnt="3"/>
      <dgm:spPr/>
    </dgm:pt>
    <dgm:pt modelId="{32BC6F5D-3389-BE48-A8D9-940E0A8B2254}" type="pres">
      <dgm:prSet presAssocID="{531936B0-B79F-4F33-8391-919CB234EDFA}" presName="vert1" presStyleCnt="0"/>
      <dgm:spPr/>
    </dgm:pt>
    <dgm:pt modelId="{DEC84FF9-B3EC-D048-95CD-D1BE51265A0C}" type="pres">
      <dgm:prSet presAssocID="{B4F20914-F705-4334-BD47-25518EB61B1D}" presName="thickLine" presStyleLbl="alignNode1" presStyleIdx="1" presStyleCnt="3"/>
      <dgm:spPr/>
    </dgm:pt>
    <dgm:pt modelId="{D8CD9B52-2B35-3849-BAA2-6473CC0B79AA}" type="pres">
      <dgm:prSet presAssocID="{B4F20914-F705-4334-BD47-25518EB61B1D}" presName="horz1" presStyleCnt="0"/>
      <dgm:spPr/>
    </dgm:pt>
    <dgm:pt modelId="{7789A624-C53A-974D-A3F7-4120C7B48563}" type="pres">
      <dgm:prSet presAssocID="{B4F20914-F705-4334-BD47-25518EB61B1D}" presName="tx1" presStyleLbl="revTx" presStyleIdx="1" presStyleCnt="3"/>
      <dgm:spPr/>
    </dgm:pt>
    <dgm:pt modelId="{E4021585-4E62-E44F-A05F-C9B4F6F29864}" type="pres">
      <dgm:prSet presAssocID="{B4F20914-F705-4334-BD47-25518EB61B1D}" presName="vert1" presStyleCnt="0"/>
      <dgm:spPr/>
    </dgm:pt>
    <dgm:pt modelId="{BB4D798E-F560-EF49-BA67-A3681AC2229A}" type="pres">
      <dgm:prSet presAssocID="{9313136A-199B-CC41-A2D7-90024D49120D}" presName="thickLine" presStyleLbl="alignNode1" presStyleIdx="2" presStyleCnt="3"/>
      <dgm:spPr/>
    </dgm:pt>
    <dgm:pt modelId="{7C770562-8F41-1747-971B-FBA7D6773EE3}" type="pres">
      <dgm:prSet presAssocID="{9313136A-199B-CC41-A2D7-90024D49120D}" presName="horz1" presStyleCnt="0"/>
      <dgm:spPr/>
    </dgm:pt>
    <dgm:pt modelId="{21F23FCB-E795-294B-916F-FA88447DD5C7}" type="pres">
      <dgm:prSet presAssocID="{9313136A-199B-CC41-A2D7-90024D49120D}" presName="tx1" presStyleLbl="revTx" presStyleIdx="2" presStyleCnt="3"/>
      <dgm:spPr/>
    </dgm:pt>
    <dgm:pt modelId="{98EF283B-B61B-DE44-B4B2-63FE4BC12A72}" type="pres">
      <dgm:prSet presAssocID="{9313136A-199B-CC41-A2D7-90024D49120D}" presName="vert1" presStyleCnt="0"/>
      <dgm:spPr/>
    </dgm:pt>
  </dgm:ptLst>
  <dgm:cxnLst>
    <dgm:cxn modelId="{4D092A05-CDA5-AE4F-A82E-F20ADC47EB31}" type="presOf" srcId="{B4F20914-F705-4334-BD47-25518EB61B1D}" destId="{7789A624-C53A-974D-A3F7-4120C7B48563}" srcOrd="0" destOrd="0" presId="urn:microsoft.com/office/officeart/2008/layout/LinedList"/>
    <dgm:cxn modelId="{21D5BA2C-0E19-CE4D-8888-088FD63F11A0}" type="presOf" srcId="{0632F931-C8AF-4713-894E-2A8C0003ED94}" destId="{B8766672-0ED9-5540-BCDD-75C59B3C659D}" srcOrd="0" destOrd="0" presId="urn:microsoft.com/office/officeart/2008/layout/LinedList"/>
    <dgm:cxn modelId="{BB99BB3E-878E-704D-A687-7E9989999376}" srcId="{0632F931-C8AF-4713-894E-2A8C0003ED94}" destId="{9313136A-199B-CC41-A2D7-90024D49120D}" srcOrd="2" destOrd="0" parTransId="{0E8ED64A-B081-1442-A147-C05FAA257D57}" sibTransId="{001E464B-3A13-7C4C-849F-38489BE3C87C}"/>
    <dgm:cxn modelId="{764B6648-9A5F-974D-BA91-BB8ECE7A8DEF}" type="presOf" srcId="{9313136A-199B-CC41-A2D7-90024D49120D}" destId="{21F23FCB-E795-294B-916F-FA88447DD5C7}" srcOrd="0" destOrd="0" presId="urn:microsoft.com/office/officeart/2008/layout/LinedList"/>
    <dgm:cxn modelId="{A8F9A7C7-AC95-454E-95F8-D7543345294C}" type="presOf" srcId="{531936B0-B79F-4F33-8391-919CB234EDFA}" destId="{3325FF45-1990-F44E-AEC6-C678886E6758}" srcOrd="0" destOrd="0" presId="urn:microsoft.com/office/officeart/2008/layout/LinedList"/>
    <dgm:cxn modelId="{2070CFE2-6DF4-4608-B04A-06F3EED4BC4C}" srcId="{0632F931-C8AF-4713-894E-2A8C0003ED94}" destId="{B4F20914-F705-4334-BD47-25518EB61B1D}" srcOrd="1" destOrd="0" parTransId="{5DEAA41F-F1EC-43D9-B0D9-AE0AB415E8E4}" sibTransId="{F4DEF7E5-739B-4779-93FF-100CE543C4FB}"/>
    <dgm:cxn modelId="{22F43DF9-1720-46E6-A996-E6C6D9B29FEE}" srcId="{0632F931-C8AF-4713-894E-2A8C0003ED94}" destId="{531936B0-B79F-4F33-8391-919CB234EDFA}" srcOrd="0" destOrd="0" parTransId="{0CB016DF-2A8B-482F-ADB6-4235944FCAEA}" sibTransId="{FA35CF96-1A0B-49E3-9582-7B098DA6D4DC}"/>
    <dgm:cxn modelId="{039A68E1-FF6E-4440-A9B6-19D5017E05E4}" type="presParOf" srcId="{B8766672-0ED9-5540-BCDD-75C59B3C659D}" destId="{B0921B09-E3B2-C04F-A6C3-F236893328A4}" srcOrd="0" destOrd="0" presId="urn:microsoft.com/office/officeart/2008/layout/LinedList"/>
    <dgm:cxn modelId="{9AD55418-958C-554B-967A-A9F4B44C09E0}" type="presParOf" srcId="{B8766672-0ED9-5540-BCDD-75C59B3C659D}" destId="{867FEB40-4FA1-8D46-B960-65B4F86751D1}" srcOrd="1" destOrd="0" presId="urn:microsoft.com/office/officeart/2008/layout/LinedList"/>
    <dgm:cxn modelId="{4429EBB9-2A4F-B845-99A9-DC9CA8F29B10}" type="presParOf" srcId="{867FEB40-4FA1-8D46-B960-65B4F86751D1}" destId="{3325FF45-1990-F44E-AEC6-C678886E6758}" srcOrd="0" destOrd="0" presId="urn:microsoft.com/office/officeart/2008/layout/LinedList"/>
    <dgm:cxn modelId="{54E8D5BA-4629-C24F-89A9-858006E40052}" type="presParOf" srcId="{867FEB40-4FA1-8D46-B960-65B4F86751D1}" destId="{32BC6F5D-3389-BE48-A8D9-940E0A8B2254}" srcOrd="1" destOrd="0" presId="urn:microsoft.com/office/officeart/2008/layout/LinedList"/>
    <dgm:cxn modelId="{C3E6449E-72EE-7346-9B48-F6BB51F34534}" type="presParOf" srcId="{B8766672-0ED9-5540-BCDD-75C59B3C659D}" destId="{DEC84FF9-B3EC-D048-95CD-D1BE51265A0C}" srcOrd="2" destOrd="0" presId="urn:microsoft.com/office/officeart/2008/layout/LinedList"/>
    <dgm:cxn modelId="{E93CBC25-E2CF-6944-94BE-6DE9991B882A}" type="presParOf" srcId="{B8766672-0ED9-5540-BCDD-75C59B3C659D}" destId="{D8CD9B52-2B35-3849-BAA2-6473CC0B79AA}" srcOrd="3" destOrd="0" presId="urn:microsoft.com/office/officeart/2008/layout/LinedList"/>
    <dgm:cxn modelId="{5C4506BB-9F8B-524D-9B2E-84D56EF1B0C8}" type="presParOf" srcId="{D8CD9B52-2B35-3849-BAA2-6473CC0B79AA}" destId="{7789A624-C53A-974D-A3F7-4120C7B48563}" srcOrd="0" destOrd="0" presId="urn:microsoft.com/office/officeart/2008/layout/LinedList"/>
    <dgm:cxn modelId="{FDAC3A9D-0E80-8A41-9B01-C7E950E7FB40}" type="presParOf" srcId="{D8CD9B52-2B35-3849-BAA2-6473CC0B79AA}" destId="{E4021585-4E62-E44F-A05F-C9B4F6F29864}" srcOrd="1" destOrd="0" presId="urn:microsoft.com/office/officeart/2008/layout/LinedList"/>
    <dgm:cxn modelId="{96477A23-14C2-EA46-A3A4-C259BC64229D}" type="presParOf" srcId="{B8766672-0ED9-5540-BCDD-75C59B3C659D}" destId="{BB4D798E-F560-EF49-BA67-A3681AC2229A}" srcOrd="4" destOrd="0" presId="urn:microsoft.com/office/officeart/2008/layout/LinedList"/>
    <dgm:cxn modelId="{8A42BEF1-F72A-7146-B62C-8E2B94BB8ECB}" type="presParOf" srcId="{B8766672-0ED9-5540-BCDD-75C59B3C659D}" destId="{7C770562-8F41-1747-971B-FBA7D6773EE3}" srcOrd="5" destOrd="0" presId="urn:microsoft.com/office/officeart/2008/layout/LinedList"/>
    <dgm:cxn modelId="{26A4F7F8-863E-A14A-A250-2DFDA4B2F7C0}" type="presParOf" srcId="{7C770562-8F41-1747-971B-FBA7D6773EE3}" destId="{21F23FCB-E795-294B-916F-FA88447DD5C7}" srcOrd="0" destOrd="0" presId="urn:microsoft.com/office/officeart/2008/layout/LinedList"/>
    <dgm:cxn modelId="{11B33E72-4D0B-F140-971B-2B30593B749B}" type="presParOf" srcId="{7C770562-8F41-1747-971B-FBA7D6773EE3}" destId="{98EF283B-B61B-DE44-B4B2-63FE4BC12A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CF885-AC44-4A86-84FC-B71128B1FA7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162313-0699-4E8D-BCB4-6DF07C02D9E5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Hospital</a:t>
          </a:r>
        </a:p>
      </dgm:t>
    </dgm:pt>
    <dgm:pt modelId="{81E25457-0FC5-4CBD-9ECB-1C1BF398FA6B}" type="parTrans" cxnId="{941CFC2F-633B-4412-B3BD-6E86C63F99AD}">
      <dgm:prSet/>
      <dgm:spPr/>
      <dgm:t>
        <a:bodyPr/>
        <a:lstStyle/>
        <a:p>
          <a:endParaRPr lang="en-US"/>
        </a:p>
      </dgm:t>
    </dgm:pt>
    <dgm:pt modelId="{90B33F98-1A61-4B7D-851E-C77103762C8E}" type="sibTrans" cxnId="{941CFC2F-633B-4412-B3BD-6E86C63F99AD}">
      <dgm:prSet/>
      <dgm:spPr/>
      <dgm:t>
        <a:bodyPr/>
        <a:lstStyle/>
        <a:p>
          <a:endParaRPr lang="en-US"/>
        </a:p>
      </dgm:t>
    </dgm:pt>
    <dgm:pt modelId="{A8FA608C-D371-4AA1-9AD0-AFC265E3928A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Hospice at home</a:t>
          </a:r>
        </a:p>
      </dgm:t>
    </dgm:pt>
    <dgm:pt modelId="{C03E1990-DDEE-4457-85B9-3521B475D28D}" type="parTrans" cxnId="{F6156D74-7227-4A67-A821-D91D4EF909EA}">
      <dgm:prSet/>
      <dgm:spPr/>
      <dgm:t>
        <a:bodyPr/>
        <a:lstStyle/>
        <a:p>
          <a:endParaRPr lang="en-US"/>
        </a:p>
      </dgm:t>
    </dgm:pt>
    <dgm:pt modelId="{68B187B3-6F7E-43C0-908C-815099332091}" type="sibTrans" cxnId="{F6156D74-7227-4A67-A821-D91D4EF909EA}">
      <dgm:prSet/>
      <dgm:spPr/>
      <dgm:t>
        <a:bodyPr/>
        <a:lstStyle/>
        <a:p>
          <a:endParaRPr lang="en-US"/>
        </a:p>
      </dgm:t>
    </dgm:pt>
    <dgm:pt modelId="{C828C055-D240-F748-8BE5-FDC39F2A684C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Family managing best they can</a:t>
          </a:r>
        </a:p>
      </dgm:t>
    </dgm:pt>
    <dgm:pt modelId="{42D2B05F-578E-DF46-A6C1-E3069B0CB60B}" type="parTrans" cxnId="{35A36957-5B4A-1543-9373-4367700F69EE}">
      <dgm:prSet/>
      <dgm:spPr/>
      <dgm:t>
        <a:bodyPr/>
        <a:lstStyle/>
        <a:p>
          <a:endParaRPr lang="en-US"/>
        </a:p>
      </dgm:t>
    </dgm:pt>
    <dgm:pt modelId="{457467F4-94F3-8F47-B175-F1C4B44A0D6A}" type="sibTrans" cxnId="{35A36957-5B4A-1543-9373-4367700F69EE}">
      <dgm:prSet/>
      <dgm:spPr/>
      <dgm:t>
        <a:bodyPr/>
        <a:lstStyle/>
        <a:p>
          <a:endParaRPr lang="en-US"/>
        </a:p>
      </dgm:t>
    </dgm:pt>
    <dgm:pt modelId="{EE8E4564-D202-0146-AD47-E4F401011806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Hospice Care</a:t>
          </a:r>
        </a:p>
      </dgm:t>
    </dgm:pt>
    <dgm:pt modelId="{5E05751F-7CD6-164D-81C6-D37A3A608BBF}" type="parTrans" cxnId="{7B848BBE-6006-9C46-9BB3-B1DA16A28FBC}">
      <dgm:prSet/>
      <dgm:spPr/>
      <dgm:t>
        <a:bodyPr/>
        <a:lstStyle/>
        <a:p>
          <a:endParaRPr lang="en-US"/>
        </a:p>
      </dgm:t>
    </dgm:pt>
    <dgm:pt modelId="{F125AF92-9ECA-3648-AEFD-EF42901A8E92}" type="sibTrans" cxnId="{7B848BBE-6006-9C46-9BB3-B1DA16A28FBC}">
      <dgm:prSet/>
      <dgm:spPr/>
      <dgm:t>
        <a:bodyPr/>
        <a:lstStyle/>
        <a:p>
          <a:endParaRPr lang="en-US"/>
        </a:p>
      </dgm:t>
    </dgm:pt>
    <dgm:pt modelId="{FAD4D2D8-1A5F-FD42-975C-1E0716C7F10E}" type="pres">
      <dgm:prSet presAssocID="{03DCF885-AC44-4A86-84FC-B71128B1FA7D}" presName="vert0" presStyleCnt="0">
        <dgm:presLayoutVars>
          <dgm:dir/>
          <dgm:animOne val="branch"/>
          <dgm:animLvl val="lvl"/>
        </dgm:presLayoutVars>
      </dgm:prSet>
      <dgm:spPr/>
    </dgm:pt>
    <dgm:pt modelId="{1D05BE83-4874-BF44-B137-00BE70E4B780}" type="pres">
      <dgm:prSet presAssocID="{66162313-0699-4E8D-BCB4-6DF07C02D9E5}" presName="thickLine" presStyleLbl="alignNode1" presStyleIdx="0" presStyleCnt="4"/>
      <dgm:spPr/>
    </dgm:pt>
    <dgm:pt modelId="{5B735377-94C4-FA45-ABE5-83189D1C2360}" type="pres">
      <dgm:prSet presAssocID="{66162313-0699-4E8D-BCB4-6DF07C02D9E5}" presName="horz1" presStyleCnt="0"/>
      <dgm:spPr/>
    </dgm:pt>
    <dgm:pt modelId="{D2B3B6CC-A426-0B4B-967C-10CDA3067469}" type="pres">
      <dgm:prSet presAssocID="{66162313-0699-4E8D-BCB4-6DF07C02D9E5}" presName="tx1" presStyleLbl="revTx" presStyleIdx="0" presStyleCnt="4"/>
      <dgm:spPr/>
    </dgm:pt>
    <dgm:pt modelId="{AC23C527-B194-6449-A676-D77D4087C930}" type="pres">
      <dgm:prSet presAssocID="{66162313-0699-4E8D-BCB4-6DF07C02D9E5}" presName="vert1" presStyleCnt="0"/>
      <dgm:spPr/>
    </dgm:pt>
    <dgm:pt modelId="{44573F2E-7F00-5746-A886-F5D9E3F89E82}" type="pres">
      <dgm:prSet presAssocID="{EE8E4564-D202-0146-AD47-E4F401011806}" presName="thickLine" presStyleLbl="alignNode1" presStyleIdx="1" presStyleCnt="4"/>
      <dgm:spPr/>
    </dgm:pt>
    <dgm:pt modelId="{6C5E18F2-0823-CF41-97C2-85A1D66FF847}" type="pres">
      <dgm:prSet presAssocID="{EE8E4564-D202-0146-AD47-E4F401011806}" presName="horz1" presStyleCnt="0"/>
      <dgm:spPr/>
    </dgm:pt>
    <dgm:pt modelId="{96F5633D-C1D3-5442-9B31-A5334FF6A26A}" type="pres">
      <dgm:prSet presAssocID="{EE8E4564-D202-0146-AD47-E4F401011806}" presName="tx1" presStyleLbl="revTx" presStyleIdx="1" presStyleCnt="4"/>
      <dgm:spPr/>
    </dgm:pt>
    <dgm:pt modelId="{013D8F08-72CA-0644-B914-E2FF1BA8FA2F}" type="pres">
      <dgm:prSet presAssocID="{EE8E4564-D202-0146-AD47-E4F401011806}" presName="vert1" presStyleCnt="0"/>
      <dgm:spPr/>
    </dgm:pt>
    <dgm:pt modelId="{3487FCB6-22FE-7344-81E1-5E63AAA45147}" type="pres">
      <dgm:prSet presAssocID="{A8FA608C-D371-4AA1-9AD0-AFC265E3928A}" presName="thickLine" presStyleLbl="alignNode1" presStyleIdx="2" presStyleCnt="4"/>
      <dgm:spPr/>
    </dgm:pt>
    <dgm:pt modelId="{F0E022EE-3AA7-5348-A384-B931EA6F0150}" type="pres">
      <dgm:prSet presAssocID="{A8FA608C-D371-4AA1-9AD0-AFC265E3928A}" presName="horz1" presStyleCnt="0"/>
      <dgm:spPr/>
    </dgm:pt>
    <dgm:pt modelId="{987EEDA0-4DFC-8D49-A666-9AED22BFB6F9}" type="pres">
      <dgm:prSet presAssocID="{A8FA608C-D371-4AA1-9AD0-AFC265E3928A}" presName="tx1" presStyleLbl="revTx" presStyleIdx="2" presStyleCnt="4"/>
      <dgm:spPr/>
    </dgm:pt>
    <dgm:pt modelId="{31E5006B-77C3-4641-8DB9-B8D00A683F70}" type="pres">
      <dgm:prSet presAssocID="{A8FA608C-D371-4AA1-9AD0-AFC265E3928A}" presName="vert1" presStyleCnt="0"/>
      <dgm:spPr/>
    </dgm:pt>
    <dgm:pt modelId="{C068B84F-A02A-0641-AD72-7C8EF4FA93EE}" type="pres">
      <dgm:prSet presAssocID="{C828C055-D240-F748-8BE5-FDC39F2A684C}" presName="thickLine" presStyleLbl="alignNode1" presStyleIdx="3" presStyleCnt="4"/>
      <dgm:spPr/>
    </dgm:pt>
    <dgm:pt modelId="{64EB0415-B994-B34D-A1CC-EFE9798CD7E4}" type="pres">
      <dgm:prSet presAssocID="{C828C055-D240-F748-8BE5-FDC39F2A684C}" presName="horz1" presStyleCnt="0"/>
      <dgm:spPr/>
    </dgm:pt>
    <dgm:pt modelId="{B6C767AA-884E-CE4E-A7B0-C3BFB04FCB3B}" type="pres">
      <dgm:prSet presAssocID="{C828C055-D240-F748-8BE5-FDC39F2A684C}" presName="tx1" presStyleLbl="revTx" presStyleIdx="3" presStyleCnt="4"/>
      <dgm:spPr/>
    </dgm:pt>
    <dgm:pt modelId="{4ECB6770-F556-3B41-8402-BF78274E8A7E}" type="pres">
      <dgm:prSet presAssocID="{C828C055-D240-F748-8BE5-FDC39F2A684C}" presName="vert1" presStyleCnt="0"/>
      <dgm:spPr/>
    </dgm:pt>
  </dgm:ptLst>
  <dgm:cxnLst>
    <dgm:cxn modelId="{018B240A-DFDD-874A-8C1D-20E50B0AE8A5}" type="presOf" srcId="{C828C055-D240-F748-8BE5-FDC39F2A684C}" destId="{B6C767AA-884E-CE4E-A7B0-C3BFB04FCB3B}" srcOrd="0" destOrd="0" presId="urn:microsoft.com/office/officeart/2008/layout/LinedList"/>
    <dgm:cxn modelId="{C2680D2D-8650-A34A-9F73-5A9C1B21D330}" type="presOf" srcId="{A8FA608C-D371-4AA1-9AD0-AFC265E3928A}" destId="{987EEDA0-4DFC-8D49-A666-9AED22BFB6F9}" srcOrd="0" destOrd="0" presId="urn:microsoft.com/office/officeart/2008/layout/LinedList"/>
    <dgm:cxn modelId="{941CFC2F-633B-4412-B3BD-6E86C63F99AD}" srcId="{03DCF885-AC44-4A86-84FC-B71128B1FA7D}" destId="{66162313-0699-4E8D-BCB4-6DF07C02D9E5}" srcOrd="0" destOrd="0" parTransId="{81E25457-0FC5-4CBD-9ECB-1C1BF398FA6B}" sibTransId="{90B33F98-1A61-4B7D-851E-C77103762C8E}"/>
    <dgm:cxn modelId="{B9103653-5A31-C14B-BC71-991F5E1CA66B}" type="presOf" srcId="{EE8E4564-D202-0146-AD47-E4F401011806}" destId="{96F5633D-C1D3-5442-9B31-A5334FF6A26A}" srcOrd="0" destOrd="0" presId="urn:microsoft.com/office/officeart/2008/layout/LinedList"/>
    <dgm:cxn modelId="{F6156D74-7227-4A67-A821-D91D4EF909EA}" srcId="{03DCF885-AC44-4A86-84FC-B71128B1FA7D}" destId="{A8FA608C-D371-4AA1-9AD0-AFC265E3928A}" srcOrd="2" destOrd="0" parTransId="{C03E1990-DDEE-4457-85B9-3521B475D28D}" sibTransId="{68B187B3-6F7E-43C0-908C-815099332091}"/>
    <dgm:cxn modelId="{35A36957-5B4A-1543-9373-4367700F69EE}" srcId="{03DCF885-AC44-4A86-84FC-B71128B1FA7D}" destId="{C828C055-D240-F748-8BE5-FDC39F2A684C}" srcOrd="3" destOrd="0" parTransId="{42D2B05F-578E-DF46-A6C1-E3069B0CB60B}" sibTransId="{457467F4-94F3-8F47-B175-F1C4B44A0D6A}"/>
    <dgm:cxn modelId="{BBC7F293-D537-FF47-A055-0E69A0AB7317}" type="presOf" srcId="{66162313-0699-4E8D-BCB4-6DF07C02D9E5}" destId="{D2B3B6CC-A426-0B4B-967C-10CDA3067469}" srcOrd="0" destOrd="0" presId="urn:microsoft.com/office/officeart/2008/layout/LinedList"/>
    <dgm:cxn modelId="{DF583FA1-5BC3-BE4E-B50A-06D6EEAEEF7D}" type="presOf" srcId="{03DCF885-AC44-4A86-84FC-B71128B1FA7D}" destId="{FAD4D2D8-1A5F-FD42-975C-1E0716C7F10E}" srcOrd="0" destOrd="0" presId="urn:microsoft.com/office/officeart/2008/layout/LinedList"/>
    <dgm:cxn modelId="{7B848BBE-6006-9C46-9BB3-B1DA16A28FBC}" srcId="{03DCF885-AC44-4A86-84FC-B71128B1FA7D}" destId="{EE8E4564-D202-0146-AD47-E4F401011806}" srcOrd="1" destOrd="0" parTransId="{5E05751F-7CD6-164D-81C6-D37A3A608BBF}" sibTransId="{F125AF92-9ECA-3648-AEFD-EF42901A8E92}"/>
    <dgm:cxn modelId="{6CA8702B-5439-A148-8C72-6BDF95CD85D6}" type="presParOf" srcId="{FAD4D2D8-1A5F-FD42-975C-1E0716C7F10E}" destId="{1D05BE83-4874-BF44-B137-00BE70E4B780}" srcOrd="0" destOrd="0" presId="urn:microsoft.com/office/officeart/2008/layout/LinedList"/>
    <dgm:cxn modelId="{3B926FA4-E538-F048-BF24-DFB326A12AC3}" type="presParOf" srcId="{FAD4D2D8-1A5F-FD42-975C-1E0716C7F10E}" destId="{5B735377-94C4-FA45-ABE5-83189D1C2360}" srcOrd="1" destOrd="0" presId="urn:microsoft.com/office/officeart/2008/layout/LinedList"/>
    <dgm:cxn modelId="{88324E05-46DA-004C-8C9B-C4C735256239}" type="presParOf" srcId="{5B735377-94C4-FA45-ABE5-83189D1C2360}" destId="{D2B3B6CC-A426-0B4B-967C-10CDA3067469}" srcOrd="0" destOrd="0" presId="urn:microsoft.com/office/officeart/2008/layout/LinedList"/>
    <dgm:cxn modelId="{91D4B315-6804-9F41-89EE-98974B180C6B}" type="presParOf" srcId="{5B735377-94C4-FA45-ABE5-83189D1C2360}" destId="{AC23C527-B194-6449-A676-D77D4087C930}" srcOrd="1" destOrd="0" presId="urn:microsoft.com/office/officeart/2008/layout/LinedList"/>
    <dgm:cxn modelId="{4ADF6CB1-B95E-6C45-8236-54CDEEE2A005}" type="presParOf" srcId="{FAD4D2D8-1A5F-FD42-975C-1E0716C7F10E}" destId="{44573F2E-7F00-5746-A886-F5D9E3F89E82}" srcOrd="2" destOrd="0" presId="urn:microsoft.com/office/officeart/2008/layout/LinedList"/>
    <dgm:cxn modelId="{60B14E94-D18C-1F44-BC2E-202635C95667}" type="presParOf" srcId="{FAD4D2D8-1A5F-FD42-975C-1E0716C7F10E}" destId="{6C5E18F2-0823-CF41-97C2-85A1D66FF847}" srcOrd="3" destOrd="0" presId="urn:microsoft.com/office/officeart/2008/layout/LinedList"/>
    <dgm:cxn modelId="{6341092F-15E5-6048-89B0-0062F9AAC98A}" type="presParOf" srcId="{6C5E18F2-0823-CF41-97C2-85A1D66FF847}" destId="{96F5633D-C1D3-5442-9B31-A5334FF6A26A}" srcOrd="0" destOrd="0" presId="urn:microsoft.com/office/officeart/2008/layout/LinedList"/>
    <dgm:cxn modelId="{BC15EA4F-D570-1643-8B7E-D9E3B3681855}" type="presParOf" srcId="{6C5E18F2-0823-CF41-97C2-85A1D66FF847}" destId="{013D8F08-72CA-0644-B914-E2FF1BA8FA2F}" srcOrd="1" destOrd="0" presId="urn:microsoft.com/office/officeart/2008/layout/LinedList"/>
    <dgm:cxn modelId="{007F294D-AB3F-2840-8132-4EF3B6F847D6}" type="presParOf" srcId="{FAD4D2D8-1A5F-FD42-975C-1E0716C7F10E}" destId="{3487FCB6-22FE-7344-81E1-5E63AAA45147}" srcOrd="4" destOrd="0" presId="urn:microsoft.com/office/officeart/2008/layout/LinedList"/>
    <dgm:cxn modelId="{BB8C0F1A-852C-A84D-9E16-CED462EBA030}" type="presParOf" srcId="{FAD4D2D8-1A5F-FD42-975C-1E0716C7F10E}" destId="{F0E022EE-3AA7-5348-A384-B931EA6F0150}" srcOrd="5" destOrd="0" presId="urn:microsoft.com/office/officeart/2008/layout/LinedList"/>
    <dgm:cxn modelId="{902A1185-9AB6-C04A-B3EE-DC67E3BB4D66}" type="presParOf" srcId="{F0E022EE-3AA7-5348-A384-B931EA6F0150}" destId="{987EEDA0-4DFC-8D49-A666-9AED22BFB6F9}" srcOrd="0" destOrd="0" presId="urn:microsoft.com/office/officeart/2008/layout/LinedList"/>
    <dgm:cxn modelId="{39E5ABCE-2EFC-1247-B0D0-EB748C79A8ED}" type="presParOf" srcId="{F0E022EE-3AA7-5348-A384-B931EA6F0150}" destId="{31E5006B-77C3-4641-8DB9-B8D00A683F70}" srcOrd="1" destOrd="0" presId="urn:microsoft.com/office/officeart/2008/layout/LinedList"/>
    <dgm:cxn modelId="{39C53592-9BDF-C84D-8859-E382D6C37890}" type="presParOf" srcId="{FAD4D2D8-1A5F-FD42-975C-1E0716C7F10E}" destId="{C068B84F-A02A-0641-AD72-7C8EF4FA93EE}" srcOrd="6" destOrd="0" presId="urn:microsoft.com/office/officeart/2008/layout/LinedList"/>
    <dgm:cxn modelId="{E7F9C8C8-83E9-0445-8DB9-9E092B15E95B}" type="presParOf" srcId="{FAD4D2D8-1A5F-FD42-975C-1E0716C7F10E}" destId="{64EB0415-B994-B34D-A1CC-EFE9798CD7E4}" srcOrd="7" destOrd="0" presId="urn:microsoft.com/office/officeart/2008/layout/LinedList"/>
    <dgm:cxn modelId="{AD1A0CE6-F655-4247-897F-932071B48678}" type="presParOf" srcId="{64EB0415-B994-B34D-A1CC-EFE9798CD7E4}" destId="{B6C767AA-884E-CE4E-A7B0-C3BFB04FCB3B}" srcOrd="0" destOrd="0" presId="urn:microsoft.com/office/officeart/2008/layout/LinedList"/>
    <dgm:cxn modelId="{A5403786-D0C3-0949-B976-B79FA5185018}" type="presParOf" srcId="{64EB0415-B994-B34D-A1CC-EFE9798CD7E4}" destId="{4ECB6770-F556-3B41-8402-BF78274E8A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BB11C-13B1-497F-AFDB-34F051F7777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7447EA19-5D83-43DD-AF06-D2CA9D3F9408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What if it’s true/not true?</a:t>
          </a:r>
        </a:p>
      </dgm:t>
    </dgm:pt>
    <dgm:pt modelId="{015DB20D-E0B5-4B90-80FD-B168E5378DCA}" type="parTrans" cxnId="{9B6416C6-69DA-41DE-98BF-C80B27CF4D36}">
      <dgm:prSet/>
      <dgm:spPr/>
      <dgm:t>
        <a:bodyPr/>
        <a:lstStyle/>
        <a:p>
          <a:endParaRPr lang="en-US"/>
        </a:p>
      </dgm:t>
    </dgm:pt>
    <dgm:pt modelId="{AF1E1703-8550-4B82-8CA8-0D2AF2B7CEC9}" type="sibTrans" cxnId="{9B6416C6-69DA-41DE-98BF-C80B27CF4D36}">
      <dgm:prSet/>
      <dgm:spPr/>
      <dgm:t>
        <a:bodyPr/>
        <a:lstStyle/>
        <a:p>
          <a:endParaRPr lang="en-US"/>
        </a:p>
      </dgm:t>
    </dgm:pt>
    <dgm:pt modelId="{20176472-C2A3-4AED-85FE-EDFA752A9236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Have I been good enough?</a:t>
          </a:r>
        </a:p>
      </dgm:t>
    </dgm:pt>
    <dgm:pt modelId="{DB3043CC-04F0-4A38-A701-EFDE9EA6D0D9}" type="parTrans" cxnId="{DC9CB8A9-6B70-47C2-AA99-7BD52F478AD4}">
      <dgm:prSet/>
      <dgm:spPr/>
      <dgm:t>
        <a:bodyPr/>
        <a:lstStyle/>
        <a:p>
          <a:endParaRPr lang="en-US"/>
        </a:p>
      </dgm:t>
    </dgm:pt>
    <dgm:pt modelId="{67F249A4-575C-402D-943C-B20138333215}" type="sibTrans" cxnId="{DC9CB8A9-6B70-47C2-AA99-7BD52F478AD4}">
      <dgm:prSet/>
      <dgm:spPr/>
      <dgm:t>
        <a:bodyPr/>
        <a:lstStyle/>
        <a:p>
          <a:endParaRPr lang="en-US"/>
        </a:p>
      </dgm:t>
    </dgm:pt>
    <dgm:pt modelId="{97984589-979F-4847-9DDE-B515A167673F}" type="pres">
      <dgm:prSet presAssocID="{93FBB11C-13B1-497F-AFDB-34F051F77776}" presName="root" presStyleCnt="0">
        <dgm:presLayoutVars>
          <dgm:dir/>
          <dgm:resizeHandles val="exact"/>
        </dgm:presLayoutVars>
      </dgm:prSet>
      <dgm:spPr/>
    </dgm:pt>
    <dgm:pt modelId="{495E6B61-AD09-4A72-BDF6-A0F3F9991AC8}" type="pres">
      <dgm:prSet presAssocID="{7447EA19-5D83-43DD-AF06-D2CA9D3F9408}" presName="compNode" presStyleCnt="0"/>
      <dgm:spPr/>
    </dgm:pt>
    <dgm:pt modelId="{49E6DBB9-C8D1-4FB1-A3B3-B29037B5B11B}" type="pres">
      <dgm:prSet presAssocID="{7447EA19-5D83-43DD-AF06-D2CA9D3F94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AA78903-4687-41AC-9DA1-966D378E1224}" type="pres">
      <dgm:prSet presAssocID="{7447EA19-5D83-43DD-AF06-D2CA9D3F9408}" presName="spaceRect" presStyleCnt="0"/>
      <dgm:spPr/>
    </dgm:pt>
    <dgm:pt modelId="{2BBF69DD-7AA8-49F4-9BF7-637D67AD9296}" type="pres">
      <dgm:prSet presAssocID="{7447EA19-5D83-43DD-AF06-D2CA9D3F9408}" presName="textRect" presStyleLbl="revTx" presStyleIdx="0" presStyleCnt="2">
        <dgm:presLayoutVars>
          <dgm:chMax val="1"/>
          <dgm:chPref val="1"/>
        </dgm:presLayoutVars>
      </dgm:prSet>
      <dgm:spPr/>
    </dgm:pt>
    <dgm:pt modelId="{663695D0-6069-468C-ACE3-C49FE4EABB9B}" type="pres">
      <dgm:prSet presAssocID="{AF1E1703-8550-4B82-8CA8-0D2AF2B7CEC9}" presName="sibTrans" presStyleCnt="0"/>
      <dgm:spPr/>
    </dgm:pt>
    <dgm:pt modelId="{E568CDD6-E062-48FD-B71B-0CE2C62E77B4}" type="pres">
      <dgm:prSet presAssocID="{20176472-C2A3-4AED-85FE-EDFA752A9236}" presName="compNode" presStyleCnt="0"/>
      <dgm:spPr/>
    </dgm:pt>
    <dgm:pt modelId="{576FDA29-8703-4EB8-9919-EC409B66E0D6}" type="pres">
      <dgm:prSet presAssocID="{20176472-C2A3-4AED-85FE-EDFA752A92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6512004-0357-44B6-8A2B-6393811F4A73}" type="pres">
      <dgm:prSet presAssocID="{20176472-C2A3-4AED-85FE-EDFA752A9236}" presName="spaceRect" presStyleCnt="0"/>
      <dgm:spPr/>
    </dgm:pt>
    <dgm:pt modelId="{180C9C01-9A45-428C-9489-8A294EDA8B87}" type="pres">
      <dgm:prSet presAssocID="{20176472-C2A3-4AED-85FE-EDFA752A923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15F8A1E-BF7D-49AC-B9CB-94BCD221996C}" type="presOf" srcId="{93FBB11C-13B1-497F-AFDB-34F051F77776}" destId="{97984589-979F-4847-9DDE-B515A167673F}" srcOrd="0" destOrd="0" presId="urn:microsoft.com/office/officeart/2018/2/layout/IconLabelList"/>
    <dgm:cxn modelId="{C86AC224-DD0E-417E-ACB4-D577D31C6B10}" type="presOf" srcId="{20176472-C2A3-4AED-85FE-EDFA752A9236}" destId="{180C9C01-9A45-428C-9489-8A294EDA8B87}" srcOrd="0" destOrd="0" presId="urn:microsoft.com/office/officeart/2018/2/layout/IconLabelList"/>
    <dgm:cxn modelId="{1BE86A64-A016-446E-90E7-35AEADC45705}" type="presOf" srcId="{7447EA19-5D83-43DD-AF06-D2CA9D3F9408}" destId="{2BBF69DD-7AA8-49F4-9BF7-637D67AD9296}" srcOrd="0" destOrd="0" presId="urn:microsoft.com/office/officeart/2018/2/layout/IconLabelList"/>
    <dgm:cxn modelId="{DC9CB8A9-6B70-47C2-AA99-7BD52F478AD4}" srcId="{93FBB11C-13B1-497F-AFDB-34F051F77776}" destId="{20176472-C2A3-4AED-85FE-EDFA752A9236}" srcOrd="1" destOrd="0" parTransId="{DB3043CC-04F0-4A38-A701-EFDE9EA6D0D9}" sibTransId="{67F249A4-575C-402D-943C-B20138333215}"/>
    <dgm:cxn modelId="{9B6416C6-69DA-41DE-98BF-C80B27CF4D36}" srcId="{93FBB11C-13B1-497F-AFDB-34F051F77776}" destId="{7447EA19-5D83-43DD-AF06-D2CA9D3F9408}" srcOrd="0" destOrd="0" parTransId="{015DB20D-E0B5-4B90-80FD-B168E5378DCA}" sibTransId="{AF1E1703-8550-4B82-8CA8-0D2AF2B7CEC9}"/>
    <dgm:cxn modelId="{F35B4702-9001-49B7-8B6F-BAAC29785136}" type="presParOf" srcId="{97984589-979F-4847-9DDE-B515A167673F}" destId="{495E6B61-AD09-4A72-BDF6-A0F3F9991AC8}" srcOrd="0" destOrd="0" presId="urn:microsoft.com/office/officeart/2018/2/layout/IconLabelList"/>
    <dgm:cxn modelId="{7171A552-F56E-413A-BEBF-A328A039B6F4}" type="presParOf" srcId="{495E6B61-AD09-4A72-BDF6-A0F3F9991AC8}" destId="{49E6DBB9-C8D1-4FB1-A3B3-B29037B5B11B}" srcOrd="0" destOrd="0" presId="urn:microsoft.com/office/officeart/2018/2/layout/IconLabelList"/>
    <dgm:cxn modelId="{4BC02CEE-A8BA-48E4-8526-243CCFCD9C9F}" type="presParOf" srcId="{495E6B61-AD09-4A72-BDF6-A0F3F9991AC8}" destId="{3AA78903-4687-41AC-9DA1-966D378E1224}" srcOrd="1" destOrd="0" presId="urn:microsoft.com/office/officeart/2018/2/layout/IconLabelList"/>
    <dgm:cxn modelId="{44DD5B08-6657-40E7-B2CF-FADAA7C22EEF}" type="presParOf" srcId="{495E6B61-AD09-4A72-BDF6-A0F3F9991AC8}" destId="{2BBF69DD-7AA8-49F4-9BF7-637D67AD9296}" srcOrd="2" destOrd="0" presId="urn:microsoft.com/office/officeart/2018/2/layout/IconLabelList"/>
    <dgm:cxn modelId="{3173DBC8-2F63-45D4-9301-452F21F6CB62}" type="presParOf" srcId="{97984589-979F-4847-9DDE-B515A167673F}" destId="{663695D0-6069-468C-ACE3-C49FE4EABB9B}" srcOrd="1" destOrd="0" presId="urn:microsoft.com/office/officeart/2018/2/layout/IconLabelList"/>
    <dgm:cxn modelId="{7409077C-9594-467A-AF45-715BF8F1DA65}" type="presParOf" srcId="{97984589-979F-4847-9DDE-B515A167673F}" destId="{E568CDD6-E062-48FD-B71B-0CE2C62E77B4}" srcOrd="2" destOrd="0" presId="urn:microsoft.com/office/officeart/2018/2/layout/IconLabelList"/>
    <dgm:cxn modelId="{D423578E-16F2-4A04-B900-3DD1AD96693B}" type="presParOf" srcId="{E568CDD6-E062-48FD-B71B-0CE2C62E77B4}" destId="{576FDA29-8703-4EB8-9919-EC409B66E0D6}" srcOrd="0" destOrd="0" presId="urn:microsoft.com/office/officeart/2018/2/layout/IconLabelList"/>
    <dgm:cxn modelId="{256AEBCA-B746-4799-BA9D-2289AD44D50F}" type="presParOf" srcId="{E568CDD6-E062-48FD-B71B-0CE2C62E77B4}" destId="{D6512004-0357-44B6-8A2B-6393811F4A73}" srcOrd="1" destOrd="0" presId="urn:microsoft.com/office/officeart/2018/2/layout/IconLabelList"/>
    <dgm:cxn modelId="{9602B060-D216-46D8-AABA-F20BE1A15928}" type="presParOf" srcId="{E568CDD6-E062-48FD-B71B-0CE2C62E77B4}" destId="{180C9C01-9A45-428C-9489-8A294EDA8B8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21B09-E3B2-C04F-A6C3-F236893328A4}">
      <dsp:nvSpPr>
        <dsp:cNvPr id="0" name=""/>
        <dsp:cNvSpPr/>
      </dsp:nvSpPr>
      <dsp:spPr>
        <a:xfrm>
          <a:off x="0" y="2602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5FF45-1990-F44E-AEC6-C678886E6758}">
      <dsp:nvSpPr>
        <dsp:cNvPr id="0" name=""/>
        <dsp:cNvSpPr/>
      </dsp:nvSpPr>
      <dsp:spPr>
        <a:xfrm>
          <a:off x="0" y="2602"/>
          <a:ext cx="6096000" cy="177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Gill Sans MT" panose="020B0502020104020203" pitchFamily="34" charset="77"/>
            </a:rPr>
            <a:t>Close family</a:t>
          </a:r>
        </a:p>
      </dsp:txBody>
      <dsp:txXfrm>
        <a:off x="0" y="2602"/>
        <a:ext cx="6096000" cy="1774691"/>
      </dsp:txXfrm>
    </dsp:sp>
    <dsp:sp modelId="{DEC84FF9-B3EC-D048-95CD-D1BE51265A0C}">
      <dsp:nvSpPr>
        <dsp:cNvPr id="0" name=""/>
        <dsp:cNvSpPr/>
      </dsp:nvSpPr>
      <dsp:spPr>
        <a:xfrm>
          <a:off x="0" y="1777294"/>
          <a:ext cx="6096000" cy="0"/>
        </a:xfrm>
        <a:prstGeom prst="line">
          <a:avLst/>
        </a:prstGeom>
        <a:solidFill>
          <a:schemeClr val="accent2">
            <a:hueOff val="-747410"/>
            <a:satOff val="-209"/>
            <a:lumOff val="3529"/>
            <a:alphaOff val="0"/>
          </a:schemeClr>
        </a:solidFill>
        <a:ln w="12700" cap="flat" cmpd="sng" algn="ctr">
          <a:solidFill>
            <a:schemeClr val="accent2">
              <a:hueOff val="-747410"/>
              <a:satOff val="-209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9A624-C53A-974D-A3F7-4120C7B48563}">
      <dsp:nvSpPr>
        <dsp:cNvPr id="0" name=""/>
        <dsp:cNvSpPr/>
      </dsp:nvSpPr>
      <dsp:spPr>
        <a:xfrm>
          <a:off x="0" y="1777294"/>
          <a:ext cx="6096000" cy="177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Gill Sans MT" panose="020B0502020104020203" pitchFamily="34" charset="77"/>
            </a:rPr>
            <a:t>Supportive friends</a:t>
          </a:r>
        </a:p>
      </dsp:txBody>
      <dsp:txXfrm>
        <a:off x="0" y="1777294"/>
        <a:ext cx="6096000" cy="1774691"/>
      </dsp:txXfrm>
    </dsp:sp>
    <dsp:sp modelId="{BB4D798E-F560-EF49-BA67-A3681AC2229A}">
      <dsp:nvSpPr>
        <dsp:cNvPr id="0" name=""/>
        <dsp:cNvSpPr/>
      </dsp:nvSpPr>
      <dsp:spPr>
        <a:xfrm>
          <a:off x="0" y="3551985"/>
          <a:ext cx="6096000" cy="0"/>
        </a:xfrm>
        <a:prstGeom prst="line">
          <a:avLst/>
        </a:prstGeom>
        <a:solidFill>
          <a:schemeClr val="accent2">
            <a:hueOff val="-1494820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494820"/>
              <a:satOff val="-41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23FCB-E795-294B-916F-FA88447DD5C7}">
      <dsp:nvSpPr>
        <dsp:cNvPr id="0" name=""/>
        <dsp:cNvSpPr/>
      </dsp:nvSpPr>
      <dsp:spPr>
        <a:xfrm>
          <a:off x="0" y="3551985"/>
          <a:ext cx="6096000" cy="177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Gill Sans MT" panose="020B0502020104020203" pitchFamily="34" charset="77"/>
            </a:rPr>
            <a:t>Church family</a:t>
          </a:r>
        </a:p>
      </dsp:txBody>
      <dsp:txXfrm>
        <a:off x="0" y="3551985"/>
        <a:ext cx="6096000" cy="1774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5BE83-4874-BF44-B137-00BE70E4B780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3B6CC-A426-0B4B-967C-10CDA3067469}">
      <dsp:nvSpPr>
        <dsp:cNvPr id="0" name=""/>
        <dsp:cNvSpPr/>
      </dsp:nvSpPr>
      <dsp:spPr>
        <a:xfrm>
          <a:off x="0" y="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Hospital</a:t>
          </a:r>
        </a:p>
      </dsp:txBody>
      <dsp:txXfrm>
        <a:off x="0" y="0"/>
        <a:ext cx="6096000" cy="1332320"/>
      </dsp:txXfrm>
    </dsp:sp>
    <dsp:sp modelId="{44573F2E-7F00-5746-A886-F5D9E3F89E82}">
      <dsp:nvSpPr>
        <dsp:cNvPr id="0" name=""/>
        <dsp:cNvSpPr/>
      </dsp:nvSpPr>
      <dsp:spPr>
        <a:xfrm>
          <a:off x="0" y="1332320"/>
          <a:ext cx="6096000" cy="0"/>
        </a:xfrm>
        <a:prstGeom prst="line">
          <a:avLst/>
        </a:prstGeom>
        <a:solidFill>
          <a:schemeClr val="accent2">
            <a:hueOff val="-498273"/>
            <a:satOff val="-139"/>
            <a:lumOff val="2353"/>
            <a:alphaOff val="0"/>
          </a:schemeClr>
        </a:solidFill>
        <a:ln w="12700" cap="flat" cmpd="sng" algn="ctr">
          <a:solidFill>
            <a:schemeClr val="accent2">
              <a:hueOff val="-498273"/>
              <a:satOff val="-13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5633D-C1D3-5442-9B31-A5334FF6A26A}">
      <dsp:nvSpPr>
        <dsp:cNvPr id="0" name=""/>
        <dsp:cNvSpPr/>
      </dsp:nvSpPr>
      <dsp:spPr>
        <a:xfrm>
          <a:off x="0" y="133232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Hospice Care</a:t>
          </a:r>
        </a:p>
      </dsp:txBody>
      <dsp:txXfrm>
        <a:off x="0" y="1332320"/>
        <a:ext cx="6096000" cy="1332320"/>
      </dsp:txXfrm>
    </dsp:sp>
    <dsp:sp modelId="{3487FCB6-22FE-7344-81E1-5E63AAA45147}">
      <dsp:nvSpPr>
        <dsp:cNvPr id="0" name=""/>
        <dsp:cNvSpPr/>
      </dsp:nvSpPr>
      <dsp:spPr>
        <a:xfrm>
          <a:off x="0" y="2664640"/>
          <a:ext cx="6096000" cy="0"/>
        </a:xfrm>
        <a:prstGeom prst="line">
          <a:avLst/>
        </a:prstGeom>
        <a:solidFill>
          <a:schemeClr val="accent2">
            <a:hueOff val="-996547"/>
            <a:satOff val="-279"/>
            <a:lumOff val="4705"/>
            <a:alphaOff val="0"/>
          </a:schemeClr>
        </a:solidFill>
        <a:ln w="12700" cap="flat" cmpd="sng" algn="ctr">
          <a:solidFill>
            <a:schemeClr val="accent2">
              <a:hueOff val="-996547"/>
              <a:satOff val="-279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EEDA0-4DFC-8D49-A666-9AED22BFB6F9}">
      <dsp:nvSpPr>
        <dsp:cNvPr id="0" name=""/>
        <dsp:cNvSpPr/>
      </dsp:nvSpPr>
      <dsp:spPr>
        <a:xfrm>
          <a:off x="0" y="266464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Hospice at home</a:t>
          </a:r>
        </a:p>
      </dsp:txBody>
      <dsp:txXfrm>
        <a:off x="0" y="2664640"/>
        <a:ext cx="6096000" cy="1332320"/>
      </dsp:txXfrm>
    </dsp:sp>
    <dsp:sp modelId="{C068B84F-A02A-0641-AD72-7C8EF4FA93EE}">
      <dsp:nvSpPr>
        <dsp:cNvPr id="0" name=""/>
        <dsp:cNvSpPr/>
      </dsp:nvSpPr>
      <dsp:spPr>
        <a:xfrm>
          <a:off x="0" y="3996960"/>
          <a:ext cx="6096000" cy="0"/>
        </a:xfrm>
        <a:prstGeom prst="line">
          <a:avLst/>
        </a:prstGeom>
        <a:solidFill>
          <a:schemeClr val="accent2">
            <a:hueOff val="-1494820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494820"/>
              <a:satOff val="-41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767AA-884E-CE4E-A7B0-C3BFB04FCB3B}">
      <dsp:nvSpPr>
        <dsp:cNvPr id="0" name=""/>
        <dsp:cNvSpPr/>
      </dsp:nvSpPr>
      <dsp:spPr>
        <a:xfrm>
          <a:off x="0" y="399696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Family managing best they can</a:t>
          </a:r>
        </a:p>
      </dsp:txBody>
      <dsp:txXfrm>
        <a:off x="0" y="3996960"/>
        <a:ext cx="6096000" cy="133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DBB9-C8D1-4FB1-A3B3-B29037B5B11B}">
      <dsp:nvSpPr>
        <dsp:cNvPr id="0" name=""/>
        <dsp:cNvSpPr/>
      </dsp:nvSpPr>
      <dsp:spPr>
        <a:xfrm>
          <a:off x="817687" y="1514489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F69DD-7AA8-49F4-9BF7-637D67AD9296}">
      <dsp:nvSpPr>
        <dsp:cNvPr id="0" name=""/>
        <dsp:cNvSpPr/>
      </dsp:nvSpPr>
      <dsp:spPr>
        <a:xfrm>
          <a:off x="62812" y="3094790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Gill Sans MT" panose="020B0502020104020203" pitchFamily="34" charset="77"/>
            </a:rPr>
            <a:t>What if it’s true/not true?</a:t>
          </a:r>
        </a:p>
      </dsp:txBody>
      <dsp:txXfrm>
        <a:off x="62812" y="3094790"/>
        <a:ext cx="2745000" cy="720000"/>
      </dsp:txXfrm>
    </dsp:sp>
    <dsp:sp modelId="{576FDA29-8703-4EB8-9919-EC409B66E0D6}">
      <dsp:nvSpPr>
        <dsp:cNvPr id="0" name=""/>
        <dsp:cNvSpPr/>
      </dsp:nvSpPr>
      <dsp:spPr>
        <a:xfrm>
          <a:off x="4043062" y="1514489"/>
          <a:ext cx="1235250" cy="1235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C9C01-9A45-428C-9489-8A294EDA8B87}">
      <dsp:nvSpPr>
        <dsp:cNvPr id="0" name=""/>
        <dsp:cNvSpPr/>
      </dsp:nvSpPr>
      <dsp:spPr>
        <a:xfrm>
          <a:off x="3288187" y="3094790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Gill Sans MT" panose="020B0502020104020203" pitchFamily="34" charset="77"/>
            </a:rPr>
            <a:t>Have I been good enough?</a:t>
          </a:r>
        </a:p>
      </dsp:txBody>
      <dsp:txXfrm>
        <a:off x="3288187" y="3094790"/>
        <a:ext cx="274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9F2D-F757-8D41-8E28-551C20450CD7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9CA3F-B312-BD47-B9CF-2D003C78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Medicalised</a:t>
            </a:r>
            <a:r>
              <a:rPr lang="en-US" dirty="0"/>
              <a:t> environment – answers are often in form of pharmaceuticals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about competence to make those decisions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other people; not able to deal with their emotional responses – Hazel, husband not every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7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could be indicators of mental health issues, but could be healthy responses to the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0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8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4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8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3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BCACD-F1C1-D344-91E7-BD914C26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63595"/>
            <a:ext cx="9906000" cy="234636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5000" dirty="0">
                <a:latin typeface="Gill Sans MT" panose="020B0502020104020203" pitchFamily="34" charset="77"/>
              </a:rPr>
              <a:t>Marion Chatterley – Vice Provost, St Mary’s Cathedral, Edinburgh and palliative care chaplain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2C17-68AF-FE4E-B2F3-C1445BE0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7620000" cy="139065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Gill Sans MT" panose="020B0502020104020203" pitchFamily="34" charset="77"/>
              </a:rPr>
              <a:t> Mental health in the final chapters of life – offering hope</a:t>
            </a:r>
          </a:p>
        </p:txBody>
      </p:sp>
    </p:spTree>
    <p:extLst>
      <p:ext uri="{BB962C8B-B14F-4D97-AF65-F5344CB8AC3E}">
        <p14:creationId xmlns:p14="http://schemas.microsoft.com/office/powerpoint/2010/main" val="91978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424AC-A336-0348-BD4E-7801D034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Who are we talking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F352-7A8E-0742-8D5B-57CEAF59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77"/>
              </a:rPr>
              <a:t>Angry person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Graphic 6" descr="Angry Face with No Fill">
            <a:extLst>
              <a:ext uri="{FF2B5EF4-FFF2-40B4-BE49-F238E27FC236}">
                <a16:creationId xmlns:a16="http://schemas.microsoft.com/office/drawing/2014/main" id="{EBE70350-7DC1-41E7-AAE2-071E14215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4814" y="1350833"/>
            <a:ext cx="3063347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6F622-2070-5E45-BC1E-EAABA796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>
                <a:latin typeface="Gill Sans MT" panose="020B0502020104020203" pitchFamily="34" charset="77"/>
              </a:rPr>
              <a:t>Who are we talking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5311A-20E6-5C43-9D20-5EEA864B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77"/>
              </a:rPr>
              <a:t>Bored person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Graphic 6" descr="Tongue">
            <a:extLst>
              <a:ext uri="{FF2B5EF4-FFF2-40B4-BE49-F238E27FC236}">
                <a16:creationId xmlns:a16="http://schemas.microsoft.com/office/drawing/2014/main" id="{0CFE4C2D-88B7-4632-BE07-E09B654C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4814" y="1350833"/>
            <a:ext cx="3063347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0CE3F-53D1-2D4E-85E2-204EA637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Who else?</a:t>
            </a:r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1A7D748E-9095-478E-9ED2-19E0B10B7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3" r="1037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B55B-44AF-2346-B811-B5CC9CB5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ill Sans MT" panose="020B0502020104020203" pitchFamily="34" charset="77"/>
              </a:rPr>
              <a:t>Impatient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5BF8E-A6A5-AF4B-8CC4-E9562A06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416B-E31E-A14A-A921-14289971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Home</a:t>
            </a:r>
          </a:p>
          <a:p>
            <a:r>
              <a:rPr lang="en-US" dirty="0">
                <a:latin typeface="Gill Sans MT" panose="020B0502020104020203" pitchFamily="34" charset="77"/>
              </a:rPr>
              <a:t>Family and future</a:t>
            </a:r>
          </a:p>
          <a:p>
            <a:r>
              <a:rPr lang="en-US" dirty="0">
                <a:latin typeface="Gill Sans MT" panose="020B0502020104020203" pitchFamily="34" charset="77"/>
              </a:rPr>
              <a:t>Identity – work/volunteering/feeling useful</a:t>
            </a:r>
          </a:p>
          <a:p>
            <a:r>
              <a:rPr lang="en-US" dirty="0">
                <a:latin typeface="Gill Sans MT" panose="020B0502020104020203" pitchFamily="34" charset="77"/>
              </a:rPr>
              <a:t>Independence – self care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Graphic 6" descr="Suburban scene">
            <a:extLst>
              <a:ext uri="{FF2B5EF4-FFF2-40B4-BE49-F238E27FC236}">
                <a16:creationId xmlns:a16="http://schemas.microsoft.com/office/drawing/2014/main" id="{A9CA6F8E-2D16-469C-85F4-7CF24AC74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4814" y="1350833"/>
            <a:ext cx="3063347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DD5E1-A135-E74A-9963-DA0DB7E0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560319"/>
            <a:ext cx="3937220" cy="3331597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Fears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D4CE6-9C5B-452B-80C8-3F0CEFB49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562" y="2"/>
            <a:ext cx="210312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803B34-1FE8-4362-ADC8-A96D059A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562" y="2"/>
            <a:ext cx="210312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0C83-4668-2B43-96C1-3908C9A9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0" y="1296063"/>
            <a:ext cx="5394960" cy="4492487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Fear of process of dying, not fear of being dead</a:t>
            </a:r>
          </a:p>
          <a:p>
            <a:r>
              <a:rPr lang="en-US" sz="3200" dirty="0">
                <a:latin typeface="Gill Sans MT" panose="020B0502020104020203" pitchFamily="34" charset="77"/>
              </a:rPr>
              <a:t>Loss of dignity</a:t>
            </a:r>
          </a:p>
          <a:p>
            <a:r>
              <a:rPr lang="en-US" sz="3200" dirty="0">
                <a:latin typeface="Gill Sans MT" panose="020B0502020104020203" pitchFamily="34" charset="77"/>
              </a:rPr>
              <a:t>Loss of control</a:t>
            </a:r>
          </a:p>
          <a:p>
            <a:r>
              <a:rPr lang="en-US" sz="3200" dirty="0">
                <a:latin typeface="Gill Sans MT" panose="020B0502020104020203" pitchFamily="34" charset="77"/>
              </a:rPr>
              <a:t>Protecting loved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0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05857-F725-4A4D-98E5-CAC3541D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People of faith - questions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DAC0C2-350F-4090-9A02-725769C8C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02565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27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52496-9CA7-134C-87F0-35216994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What makes a difference?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9D38BD-8775-7342-895A-D26D3062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r>
              <a:rPr lang="en-US">
                <a:latin typeface="Gill Sans MT" panose="020B0502020104020203" pitchFamily="34" charset="77"/>
              </a:rPr>
              <a:t>Being heard</a:t>
            </a:r>
          </a:p>
          <a:p>
            <a:r>
              <a:rPr lang="en-US">
                <a:latin typeface="Gill Sans MT" panose="020B0502020104020203" pitchFamily="34" charset="77"/>
              </a:rPr>
              <a:t>Being believed</a:t>
            </a:r>
          </a:p>
          <a:p>
            <a:r>
              <a:rPr lang="en-US">
                <a:latin typeface="Gill Sans MT" panose="020B0502020104020203" pitchFamily="34" charset="77"/>
              </a:rPr>
              <a:t>Having something to take control of (however small)</a:t>
            </a:r>
          </a:p>
          <a:p>
            <a:r>
              <a:rPr lang="en-US">
                <a:latin typeface="Gill Sans MT" panose="020B0502020104020203" pitchFamily="34" charset="77"/>
              </a:rPr>
              <a:t>Permission to say it how it is</a:t>
            </a:r>
          </a:p>
          <a:p>
            <a:r>
              <a:rPr lang="en-US">
                <a:latin typeface="Gill Sans MT" panose="020B0502020104020203" pitchFamily="34" charset="77"/>
              </a:rPr>
              <a:t>Knowing that people care/are praying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13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FEAAE4-608F-4DE6-97B4-51573869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62873" cy="6858003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D3839-B659-D844-851B-A011C229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5" y="1143000"/>
            <a:ext cx="3285045" cy="4572000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Gill Sans MT" panose="020B0502020104020203" pitchFamily="34" charset="77"/>
              </a:rPr>
              <a:t>Making a difference for loved ones</a:t>
            </a:r>
            <a:endParaRPr lang="en-US">
              <a:latin typeface="Gill Sans MT" panose="020B0502020104020203" pitchFamily="34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3C1F1-33AC-4C16-AD56-DD6382C3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8320" y="-1"/>
            <a:ext cx="54864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6E751B-0173-4DAE-BDFD-D5855E48F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4F58DB-B3B0-4265-8312-823370262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AEA5-DF48-B344-9ABF-08C05E0A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369" y="1143000"/>
            <a:ext cx="5876395" cy="4572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Seeing their person more settled/finding a place of peace</a:t>
            </a:r>
          </a:p>
          <a:p>
            <a:r>
              <a:rPr lang="en-US" dirty="0">
                <a:latin typeface="Gill Sans MT" panose="020B0502020104020203" pitchFamily="34" charset="77"/>
              </a:rPr>
              <a:t>Not worrying that more could have been done</a:t>
            </a:r>
          </a:p>
          <a:p>
            <a:r>
              <a:rPr lang="en-US" dirty="0">
                <a:latin typeface="Gill Sans MT" panose="020B0502020104020203" pitchFamily="34" charset="77"/>
              </a:rPr>
              <a:t>Journeying towards a good death</a:t>
            </a:r>
          </a:p>
        </p:txBody>
      </p:sp>
    </p:spTree>
    <p:extLst>
      <p:ext uri="{BB962C8B-B14F-4D97-AF65-F5344CB8AC3E}">
        <p14:creationId xmlns:p14="http://schemas.microsoft.com/office/powerpoint/2010/main" val="403105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E46EF-0876-7D4A-B502-F4A81547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63595"/>
            <a:ext cx="9906000" cy="234636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 dirty="0">
                <a:latin typeface="Gill Sans MT" panose="020B0502020104020203" pitchFamily="34" charset="77"/>
              </a:rPr>
              <a:t>Whatever we offer is good enough.</a:t>
            </a:r>
          </a:p>
        </p:txBody>
      </p:sp>
    </p:spTree>
    <p:extLst>
      <p:ext uri="{BB962C8B-B14F-4D97-AF65-F5344CB8AC3E}">
        <p14:creationId xmlns:p14="http://schemas.microsoft.com/office/powerpoint/2010/main" val="6756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ethoscope">
            <a:extLst>
              <a:ext uri="{FF2B5EF4-FFF2-40B4-BE49-F238E27FC236}">
                <a16:creationId xmlns:a16="http://schemas.microsoft.com/office/drawing/2014/main" id="{90AE9E4D-1876-4AF4-A19A-6FA81B612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16A8F-29C9-704F-90C3-2F16BA83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1771650"/>
            <a:ext cx="4629150" cy="134302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When the news is unwelcome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6D0B-E32D-A44C-841B-E6B8367F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6" y="3295649"/>
            <a:ext cx="4629150" cy="192405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77"/>
              </a:rPr>
              <a:t>Hospital consultant</a:t>
            </a:r>
          </a:p>
          <a:p>
            <a:r>
              <a:rPr lang="en-US" sz="2600" dirty="0">
                <a:latin typeface="Gill Sans MT" panose="020B0502020104020203" pitchFamily="34" charset="77"/>
              </a:rPr>
              <a:t>GP</a:t>
            </a:r>
          </a:p>
          <a:p>
            <a:r>
              <a:rPr lang="en-US" sz="2600" dirty="0">
                <a:latin typeface="Gill Sans MT" panose="020B0502020104020203" pitchFamily="34" charset="77"/>
              </a:rPr>
              <a:t>Specialist nurse</a:t>
            </a:r>
          </a:p>
          <a:p>
            <a:r>
              <a:rPr lang="en-US" sz="2600" dirty="0">
                <a:latin typeface="Gill Sans MT" panose="020B0502020104020203" pitchFamily="34" charset="77"/>
              </a:rPr>
              <a:t>Social Care </a:t>
            </a:r>
          </a:p>
        </p:txBody>
      </p:sp>
    </p:spTree>
    <p:extLst>
      <p:ext uri="{BB962C8B-B14F-4D97-AF65-F5344CB8AC3E}">
        <p14:creationId xmlns:p14="http://schemas.microsoft.com/office/powerpoint/2010/main" val="231015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2BF4-E695-FB41-A618-1883B722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5191421"/>
            <a:ext cx="9947082" cy="9733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Decision making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80BE-F0D6-0445-AE16-78AACC6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854664"/>
            <a:ext cx="7402665" cy="3160745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Gill Sans MT" panose="020B0502020104020203" pitchFamily="34" charset="77"/>
              </a:rPr>
              <a:t>Treatment vs quality of life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2149357"/>
            <a:ext cx="12191456" cy="2849975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09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2D3D9-083D-424E-81F7-6060B59C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Reality of the situation – the complex dynamics</a:t>
            </a:r>
          </a:p>
        </p:txBody>
      </p:sp>
      <p:sp>
        <p:nvSpPr>
          <p:cNvPr id="45" name="Freeform: Shape 3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5BBC43E-E4C5-4F9C-A6F0-679C99129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14029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508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F53B4-C20D-3447-AFEA-D9FE484C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sz="4100" dirty="0">
                <a:latin typeface="Gill Sans MT" panose="020B0502020104020203" pitchFamily="34" charset="77"/>
              </a:rPr>
              <a:t>People experience:</a:t>
            </a:r>
          </a:p>
        </p:txBody>
      </p:sp>
      <p:pic>
        <p:nvPicPr>
          <p:cNvPr id="25" name="Picture 13" descr="A brown teddy bear covering its eyes">
            <a:extLst>
              <a:ext uri="{FF2B5EF4-FFF2-40B4-BE49-F238E27FC236}">
                <a16:creationId xmlns:a16="http://schemas.microsoft.com/office/drawing/2014/main" id="{C77B4E23-873F-40AD-A560-AD18C4F5C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01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6" name="Group 19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7119086-8D01-9D4C-9E33-0793FC74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Sadness</a:t>
            </a:r>
          </a:p>
          <a:p>
            <a:r>
              <a:rPr lang="en-US" dirty="0">
                <a:latin typeface="Gill Sans MT" panose="020B0502020104020203" pitchFamily="34" charset="77"/>
              </a:rPr>
              <a:t>Anxiety</a:t>
            </a:r>
          </a:p>
          <a:p>
            <a:r>
              <a:rPr lang="en-US" dirty="0">
                <a:latin typeface="Gill Sans MT" panose="020B0502020104020203" pitchFamily="34" charset="77"/>
              </a:rPr>
              <a:t>Exhaustion</a:t>
            </a:r>
          </a:p>
          <a:p>
            <a:r>
              <a:rPr lang="en-US" dirty="0">
                <a:latin typeface="Gill Sans MT" panose="020B0502020104020203" pitchFamily="34" charset="77"/>
              </a:rPr>
              <a:t>Frustration</a:t>
            </a:r>
          </a:p>
          <a:p>
            <a:r>
              <a:rPr lang="en-US" dirty="0">
                <a:latin typeface="Gill Sans MT" panose="020B0502020104020203" pitchFamily="34" charset="77"/>
              </a:rPr>
              <a:t>Irritability</a:t>
            </a:r>
          </a:p>
          <a:p>
            <a:r>
              <a:rPr lang="en-US" dirty="0">
                <a:latin typeface="Gill Sans MT" panose="020B0502020104020203" pitchFamily="34" charset="77"/>
              </a:rPr>
              <a:t>Lack of interest</a:t>
            </a:r>
          </a:p>
          <a:p>
            <a:r>
              <a:rPr lang="en-US" dirty="0">
                <a:latin typeface="Gill Sans MT" panose="020B0502020104020203" pitchFamily="34" charset="77"/>
              </a:rPr>
              <a:t>Sleep disruption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5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95171-B9C0-F848-B702-B9BB03D8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The final chapter of life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36E155-F6EB-438E-A676-449A42EED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3731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7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ED6DF-F432-1449-AFC0-2749DA51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Living through that final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A6395-FDDB-584A-B449-A37C26DA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How many times can you say goodbye?</a:t>
            </a:r>
          </a:p>
          <a:p>
            <a:r>
              <a:rPr lang="en-US" dirty="0">
                <a:latin typeface="Gill Sans MT" panose="020B0502020104020203" pitchFamily="34" charset="77"/>
              </a:rPr>
              <a:t>Living with changing symptoms</a:t>
            </a:r>
          </a:p>
          <a:p>
            <a:r>
              <a:rPr lang="en-US" dirty="0">
                <a:latin typeface="Gill Sans MT" panose="020B0502020104020203" pitchFamily="34" charset="77"/>
              </a:rPr>
              <a:t>Dying isn’t usually a linear process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0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106F-2066-144F-AC73-2D1797C1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What’s on offer?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73ACFE50-E2B4-4322-8DC2-F4E09CBD7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6" r="16104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3669-15BE-844B-A95E-46977EA4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Medication</a:t>
            </a:r>
          </a:p>
          <a:p>
            <a:r>
              <a:rPr lang="en-US" dirty="0">
                <a:latin typeface="Gill Sans MT" panose="020B0502020104020203" pitchFamily="34" charset="77"/>
              </a:rPr>
              <a:t>Talking therapies</a:t>
            </a:r>
          </a:p>
          <a:p>
            <a:r>
              <a:rPr lang="en-US" dirty="0">
                <a:latin typeface="Gill Sans MT" panose="020B0502020104020203" pitchFamily="34" charset="77"/>
              </a:rPr>
              <a:t>Complementary therapies</a:t>
            </a:r>
          </a:p>
          <a:p>
            <a:r>
              <a:rPr lang="en-US" dirty="0">
                <a:latin typeface="Gill Sans MT" panose="020B0502020104020203" pitchFamily="34" charset="77"/>
              </a:rPr>
              <a:t>Distractions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2B293-A536-0840-A817-C0CCA8BA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5191421"/>
            <a:ext cx="9947082" cy="9733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What else can we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EBCA-D7FF-044A-9F74-C3F99150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854664"/>
            <a:ext cx="7402665" cy="316074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Safe space</a:t>
            </a:r>
          </a:p>
          <a:p>
            <a:r>
              <a:rPr lang="en-US" dirty="0">
                <a:latin typeface="Gill Sans MT" panose="020B0502020104020203" pitchFamily="34" charset="77"/>
              </a:rPr>
              <a:t>Honest conversations</a:t>
            </a:r>
          </a:p>
          <a:p>
            <a:r>
              <a:rPr lang="en-US" dirty="0">
                <a:latin typeface="Gill Sans MT" panose="020B0502020104020203" pitchFamily="34" charset="77"/>
              </a:rPr>
              <a:t>Exploration of ideas – whatever they are</a:t>
            </a:r>
          </a:p>
          <a:p>
            <a:r>
              <a:rPr lang="en-US" dirty="0">
                <a:latin typeface="Gill Sans MT" panose="020B0502020104020203" pitchFamily="34" charset="77"/>
              </a:rPr>
              <a:t>Prayer</a:t>
            </a:r>
          </a:p>
          <a:p>
            <a:r>
              <a:rPr lang="en-US" dirty="0">
                <a:latin typeface="Gill Sans MT" panose="020B0502020104020203" pitchFamily="34" charset="77"/>
              </a:rPr>
              <a:t>Anointing/blessing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2149357"/>
            <a:ext cx="12191456" cy="2849975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734813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7"/>
      </a:accent1>
      <a:accent2>
        <a:srgbClr val="9C3BB1"/>
      </a:accent2>
      <a:accent3>
        <a:srgbClr val="7D4DC3"/>
      </a:accent3>
      <a:accent4>
        <a:srgbClr val="4344B5"/>
      </a:accent4>
      <a:accent5>
        <a:srgbClr val="4D7FC3"/>
      </a:accent5>
      <a:accent6>
        <a:srgbClr val="3B9FB1"/>
      </a:accent6>
      <a:hlink>
        <a:srgbClr val="3F61BF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7F8BEB0115144A90523ED99B79E8F" ma:contentTypeVersion="10" ma:contentTypeDescription="Create a new document." ma:contentTypeScope="" ma:versionID="553a27446ae3843a7bc8e1271deaeefe">
  <xsd:schema xmlns:xsd="http://www.w3.org/2001/XMLSchema" xmlns:xs="http://www.w3.org/2001/XMLSchema" xmlns:p="http://schemas.microsoft.com/office/2006/metadata/properties" xmlns:ns2="4641bb85-d0dc-4f02-a1d2-b77c197edb0f" targetNamespace="http://schemas.microsoft.com/office/2006/metadata/properties" ma:root="true" ma:fieldsID="6730701d716dd456bec280461167cd70" ns2:_="">
    <xsd:import namespace="4641bb85-d0dc-4f02-a1d2-b77c197edb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1bb85-d0dc-4f02-a1d2-b77c197ed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C60099-F151-4124-B7D8-AE7475865C50}"/>
</file>

<file path=customXml/itemProps2.xml><?xml version="1.0" encoding="utf-8"?>
<ds:datastoreItem xmlns:ds="http://schemas.openxmlformats.org/officeDocument/2006/customXml" ds:itemID="{388A0876-F89E-482D-8F1B-9C1EE2D57DE4}"/>
</file>

<file path=customXml/itemProps3.xml><?xml version="1.0" encoding="utf-8"?>
<ds:datastoreItem xmlns:ds="http://schemas.openxmlformats.org/officeDocument/2006/customXml" ds:itemID="{56B13C0E-4860-47AC-A435-9E8F05D548A8}"/>
</file>

<file path=docProps/app.xml><?xml version="1.0" encoding="utf-8"?>
<Properties xmlns="http://schemas.openxmlformats.org/officeDocument/2006/extended-properties" xmlns:vt="http://schemas.openxmlformats.org/officeDocument/2006/docPropsVTypes">
  <TotalTime>8753</TotalTime>
  <Words>351</Words>
  <Application>Microsoft Office PowerPoint</Application>
  <PresentationFormat>Widescreen</PresentationFormat>
  <Paragraphs>82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Nova Cond</vt:lpstr>
      <vt:lpstr>Calibri</vt:lpstr>
      <vt:lpstr>Gill Sans MT</vt:lpstr>
      <vt:lpstr>Impact</vt:lpstr>
      <vt:lpstr>TornVTI</vt:lpstr>
      <vt:lpstr>Marion Chatterley – Vice Provost, St Mary’s Cathedral, Edinburgh and palliative care chaplain</vt:lpstr>
      <vt:lpstr>When the news is unwelcome</vt:lpstr>
      <vt:lpstr>Decision making </vt:lpstr>
      <vt:lpstr>Reality of the situation – the complex dynamics</vt:lpstr>
      <vt:lpstr>People experience:</vt:lpstr>
      <vt:lpstr>The final chapter of life</vt:lpstr>
      <vt:lpstr>Living through that final chapter</vt:lpstr>
      <vt:lpstr>What’s on offer?</vt:lpstr>
      <vt:lpstr>What else can we offer?</vt:lpstr>
      <vt:lpstr>Who are we talking about?</vt:lpstr>
      <vt:lpstr>Who are we talking about?</vt:lpstr>
      <vt:lpstr>Who else?</vt:lpstr>
      <vt:lpstr>Losses</vt:lpstr>
      <vt:lpstr>Fears</vt:lpstr>
      <vt:lpstr>People of faith - questions</vt:lpstr>
      <vt:lpstr>What makes a difference?</vt:lpstr>
      <vt:lpstr>Making a difference for loved ones</vt:lpstr>
      <vt:lpstr>Whatever we offer is good enough.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Elisabeth Kubler Ross</dc:title>
  <dc:creator>Rev Marion Chatterley</dc:creator>
  <cp:lastModifiedBy>Maureen</cp:lastModifiedBy>
  <cp:revision>9</cp:revision>
  <dcterms:created xsi:type="dcterms:W3CDTF">2021-04-22T12:53:24Z</dcterms:created>
  <dcterms:modified xsi:type="dcterms:W3CDTF">2021-05-05T14:38:39Z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0x0101000927F8BEB0115144A90523ED99B79E8F</vt:lpwstr>
  </property>
</Properties>
</file>