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23"/>
  </p:notesMasterIdLst>
  <p:sldIdLst>
    <p:sldId id="273" r:id="rId5"/>
    <p:sldId id="271" r:id="rId6"/>
    <p:sldId id="269" r:id="rId7"/>
    <p:sldId id="259" r:id="rId8"/>
    <p:sldId id="260" r:id="rId9"/>
    <p:sldId id="258" r:id="rId10"/>
    <p:sldId id="272" r:id="rId11"/>
    <p:sldId id="262" r:id="rId12"/>
    <p:sldId id="263" r:id="rId13"/>
    <p:sldId id="264" r:id="rId14"/>
    <p:sldId id="265" r:id="rId15"/>
    <p:sldId id="266" r:id="rId16"/>
    <p:sldId id="267" r:id="rId17"/>
    <p:sldId id="270" r:id="rId18"/>
    <p:sldId id="268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B27A9-89A2-46F9-97D4-95D0B708426F}" v="2" dt="2022-01-10T14:49:34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7"/>
  </p:normalViewPr>
  <p:slideViewPr>
    <p:cSldViewPr snapToGrid="0" snapToObjects="1">
      <p:cViewPr varScale="1">
        <p:scale>
          <a:sx n="69" d="100"/>
          <a:sy n="69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2F931-C8AF-4713-894E-2A8C0003ED9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1936B0-B79F-4F33-8391-919CB234EDFA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Close family</a:t>
          </a:r>
        </a:p>
      </dgm:t>
    </dgm:pt>
    <dgm:pt modelId="{0CB016DF-2A8B-482F-ADB6-4235944FCAEA}" type="parTrans" cxnId="{22F43DF9-1720-46E6-A996-E6C6D9B29FEE}">
      <dgm:prSet/>
      <dgm:spPr/>
      <dgm:t>
        <a:bodyPr/>
        <a:lstStyle/>
        <a:p>
          <a:endParaRPr lang="en-US"/>
        </a:p>
      </dgm:t>
    </dgm:pt>
    <dgm:pt modelId="{FA35CF96-1A0B-49E3-9582-7B098DA6D4DC}" type="sibTrans" cxnId="{22F43DF9-1720-46E6-A996-E6C6D9B29FEE}">
      <dgm:prSet/>
      <dgm:spPr/>
      <dgm:t>
        <a:bodyPr/>
        <a:lstStyle/>
        <a:p>
          <a:endParaRPr lang="en-US"/>
        </a:p>
      </dgm:t>
    </dgm:pt>
    <dgm:pt modelId="{B4F20914-F705-4334-BD47-25518EB61B1D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Supportive friends</a:t>
          </a:r>
        </a:p>
      </dgm:t>
    </dgm:pt>
    <dgm:pt modelId="{5DEAA41F-F1EC-43D9-B0D9-AE0AB415E8E4}" type="parTrans" cxnId="{2070CFE2-6DF4-4608-B04A-06F3EED4BC4C}">
      <dgm:prSet/>
      <dgm:spPr/>
      <dgm:t>
        <a:bodyPr/>
        <a:lstStyle/>
        <a:p>
          <a:endParaRPr lang="en-US"/>
        </a:p>
      </dgm:t>
    </dgm:pt>
    <dgm:pt modelId="{F4DEF7E5-739B-4779-93FF-100CE543C4FB}" type="sibTrans" cxnId="{2070CFE2-6DF4-4608-B04A-06F3EED4BC4C}">
      <dgm:prSet/>
      <dgm:spPr/>
      <dgm:t>
        <a:bodyPr/>
        <a:lstStyle/>
        <a:p>
          <a:endParaRPr lang="en-US"/>
        </a:p>
      </dgm:t>
    </dgm:pt>
    <dgm:pt modelId="{9313136A-199B-CC41-A2D7-90024D49120D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Church family</a:t>
          </a:r>
        </a:p>
      </dgm:t>
    </dgm:pt>
    <dgm:pt modelId="{0E8ED64A-B081-1442-A147-C05FAA257D57}" type="parTrans" cxnId="{BB99BB3E-878E-704D-A687-7E9989999376}">
      <dgm:prSet/>
      <dgm:spPr/>
      <dgm:t>
        <a:bodyPr/>
        <a:lstStyle/>
        <a:p>
          <a:endParaRPr lang="en-US"/>
        </a:p>
      </dgm:t>
    </dgm:pt>
    <dgm:pt modelId="{001E464B-3A13-7C4C-849F-38489BE3C87C}" type="sibTrans" cxnId="{BB99BB3E-878E-704D-A687-7E9989999376}">
      <dgm:prSet/>
      <dgm:spPr/>
      <dgm:t>
        <a:bodyPr/>
        <a:lstStyle/>
        <a:p>
          <a:endParaRPr lang="en-US"/>
        </a:p>
      </dgm:t>
    </dgm:pt>
    <dgm:pt modelId="{B8766672-0ED9-5540-BCDD-75C59B3C659D}" type="pres">
      <dgm:prSet presAssocID="{0632F931-C8AF-4713-894E-2A8C0003ED94}" presName="vert0" presStyleCnt="0">
        <dgm:presLayoutVars>
          <dgm:dir/>
          <dgm:animOne val="branch"/>
          <dgm:animLvl val="lvl"/>
        </dgm:presLayoutVars>
      </dgm:prSet>
      <dgm:spPr/>
    </dgm:pt>
    <dgm:pt modelId="{B0921B09-E3B2-C04F-A6C3-F236893328A4}" type="pres">
      <dgm:prSet presAssocID="{531936B0-B79F-4F33-8391-919CB234EDFA}" presName="thickLine" presStyleLbl="alignNode1" presStyleIdx="0" presStyleCnt="3"/>
      <dgm:spPr/>
    </dgm:pt>
    <dgm:pt modelId="{867FEB40-4FA1-8D46-B960-65B4F86751D1}" type="pres">
      <dgm:prSet presAssocID="{531936B0-B79F-4F33-8391-919CB234EDFA}" presName="horz1" presStyleCnt="0"/>
      <dgm:spPr/>
    </dgm:pt>
    <dgm:pt modelId="{3325FF45-1990-F44E-AEC6-C678886E6758}" type="pres">
      <dgm:prSet presAssocID="{531936B0-B79F-4F33-8391-919CB234EDFA}" presName="tx1" presStyleLbl="revTx" presStyleIdx="0" presStyleCnt="3"/>
      <dgm:spPr/>
    </dgm:pt>
    <dgm:pt modelId="{32BC6F5D-3389-BE48-A8D9-940E0A8B2254}" type="pres">
      <dgm:prSet presAssocID="{531936B0-B79F-4F33-8391-919CB234EDFA}" presName="vert1" presStyleCnt="0"/>
      <dgm:spPr/>
    </dgm:pt>
    <dgm:pt modelId="{DEC84FF9-B3EC-D048-95CD-D1BE51265A0C}" type="pres">
      <dgm:prSet presAssocID="{B4F20914-F705-4334-BD47-25518EB61B1D}" presName="thickLine" presStyleLbl="alignNode1" presStyleIdx="1" presStyleCnt="3"/>
      <dgm:spPr/>
    </dgm:pt>
    <dgm:pt modelId="{D8CD9B52-2B35-3849-BAA2-6473CC0B79AA}" type="pres">
      <dgm:prSet presAssocID="{B4F20914-F705-4334-BD47-25518EB61B1D}" presName="horz1" presStyleCnt="0"/>
      <dgm:spPr/>
    </dgm:pt>
    <dgm:pt modelId="{7789A624-C53A-974D-A3F7-4120C7B48563}" type="pres">
      <dgm:prSet presAssocID="{B4F20914-F705-4334-BD47-25518EB61B1D}" presName="tx1" presStyleLbl="revTx" presStyleIdx="1" presStyleCnt="3"/>
      <dgm:spPr/>
    </dgm:pt>
    <dgm:pt modelId="{E4021585-4E62-E44F-A05F-C9B4F6F29864}" type="pres">
      <dgm:prSet presAssocID="{B4F20914-F705-4334-BD47-25518EB61B1D}" presName="vert1" presStyleCnt="0"/>
      <dgm:spPr/>
    </dgm:pt>
    <dgm:pt modelId="{BB4D798E-F560-EF49-BA67-A3681AC2229A}" type="pres">
      <dgm:prSet presAssocID="{9313136A-199B-CC41-A2D7-90024D49120D}" presName="thickLine" presStyleLbl="alignNode1" presStyleIdx="2" presStyleCnt="3"/>
      <dgm:spPr/>
    </dgm:pt>
    <dgm:pt modelId="{7C770562-8F41-1747-971B-FBA7D6773EE3}" type="pres">
      <dgm:prSet presAssocID="{9313136A-199B-CC41-A2D7-90024D49120D}" presName="horz1" presStyleCnt="0"/>
      <dgm:spPr/>
    </dgm:pt>
    <dgm:pt modelId="{21F23FCB-E795-294B-916F-FA88447DD5C7}" type="pres">
      <dgm:prSet presAssocID="{9313136A-199B-CC41-A2D7-90024D49120D}" presName="tx1" presStyleLbl="revTx" presStyleIdx="2" presStyleCnt="3"/>
      <dgm:spPr/>
    </dgm:pt>
    <dgm:pt modelId="{98EF283B-B61B-DE44-B4B2-63FE4BC12A72}" type="pres">
      <dgm:prSet presAssocID="{9313136A-199B-CC41-A2D7-90024D49120D}" presName="vert1" presStyleCnt="0"/>
      <dgm:spPr/>
    </dgm:pt>
  </dgm:ptLst>
  <dgm:cxnLst>
    <dgm:cxn modelId="{4D092A05-CDA5-AE4F-A82E-F20ADC47EB31}" type="presOf" srcId="{B4F20914-F705-4334-BD47-25518EB61B1D}" destId="{7789A624-C53A-974D-A3F7-4120C7B48563}" srcOrd="0" destOrd="0" presId="urn:microsoft.com/office/officeart/2008/layout/LinedList"/>
    <dgm:cxn modelId="{21D5BA2C-0E19-CE4D-8888-088FD63F11A0}" type="presOf" srcId="{0632F931-C8AF-4713-894E-2A8C0003ED94}" destId="{B8766672-0ED9-5540-BCDD-75C59B3C659D}" srcOrd="0" destOrd="0" presId="urn:microsoft.com/office/officeart/2008/layout/LinedList"/>
    <dgm:cxn modelId="{BB99BB3E-878E-704D-A687-7E9989999376}" srcId="{0632F931-C8AF-4713-894E-2A8C0003ED94}" destId="{9313136A-199B-CC41-A2D7-90024D49120D}" srcOrd="2" destOrd="0" parTransId="{0E8ED64A-B081-1442-A147-C05FAA257D57}" sibTransId="{001E464B-3A13-7C4C-849F-38489BE3C87C}"/>
    <dgm:cxn modelId="{764B6648-9A5F-974D-BA91-BB8ECE7A8DEF}" type="presOf" srcId="{9313136A-199B-CC41-A2D7-90024D49120D}" destId="{21F23FCB-E795-294B-916F-FA88447DD5C7}" srcOrd="0" destOrd="0" presId="urn:microsoft.com/office/officeart/2008/layout/LinedList"/>
    <dgm:cxn modelId="{A8F9A7C7-AC95-454E-95F8-D7543345294C}" type="presOf" srcId="{531936B0-B79F-4F33-8391-919CB234EDFA}" destId="{3325FF45-1990-F44E-AEC6-C678886E6758}" srcOrd="0" destOrd="0" presId="urn:microsoft.com/office/officeart/2008/layout/LinedList"/>
    <dgm:cxn modelId="{2070CFE2-6DF4-4608-B04A-06F3EED4BC4C}" srcId="{0632F931-C8AF-4713-894E-2A8C0003ED94}" destId="{B4F20914-F705-4334-BD47-25518EB61B1D}" srcOrd="1" destOrd="0" parTransId="{5DEAA41F-F1EC-43D9-B0D9-AE0AB415E8E4}" sibTransId="{F4DEF7E5-739B-4779-93FF-100CE543C4FB}"/>
    <dgm:cxn modelId="{22F43DF9-1720-46E6-A996-E6C6D9B29FEE}" srcId="{0632F931-C8AF-4713-894E-2A8C0003ED94}" destId="{531936B0-B79F-4F33-8391-919CB234EDFA}" srcOrd="0" destOrd="0" parTransId="{0CB016DF-2A8B-482F-ADB6-4235944FCAEA}" sibTransId="{FA35CF96-1A0B-49E3-9582-7B098DA6D4DC}"/>
    <dgm:cxn modelId="{039A68E1-FF6E-4440-A9B6-19D5017E05E4}" type="presParOf" srcId="{B8766672-0ED9-5540-BCDD-75C59B3C659D}" destId="{B0921B09-E3B2-C04F-A6C3-F236893328A4}" srcOrd="0" destOrd="0" presId="urn:microsoft.com/office/officeart/2008/layout/LinedList"/>
    <dgm:cxn modelId="{9AD55418-958C-554B-967A-A9F4B44C09E0}" type="presParOf" srcId="{B8766672-0ED9-5540-BCDD-75C59B3C659D}" destId="{867FEB40-4FA1-8D46-B960-65B4F86751D1}" srcOrd="1" destOrd="0" presId="urn:microsoft.com/office/officeart/2008/layout/LinedList"/>
    <dgm:cxn modelId="{4429EBB9-2A4F-B845-99A9-DC9CA8F29B10}" type="presParOf" srcId="{867FEB40-4FA1-8D46-B960-65B4F86751D1}" destId="{3325FF45-1990-F44E-AEC6-C678886E6758}" srcOrd="0" destOrd="0" presId="urn:microsoft.com/office/officeart/2008/layout/LinedList"/>
    <dgm:cxn modelId="{54E8D5BA-4629-C24F-89A9-858006E40052}" type="presParOf" srcId="{867FEB40-4FA1-8D46-B960-65B4F86751D1}" destId="{32BC6F5D-3389-BE48-A8D9-940E0A8B2254}" srcOrd="1" destOrd="0" presId="urn:microsoft.com/office/officeart/2008/layout/LinedList"/>
    <dgm:cxn modelId="{C3E6449E-72EE-7346-9B48-F6BB51F34534}" type="presParOf" srcId="{B8766672-0ED9-5540-BCDD-75C59B3C659D}" destId="{DEC84FF9-B3EC-D048-95CD-D1BE51265A0C}" srcOrd="2" destOrd="0" presId="urn:microsoft.com/office/officeart/2008/layout/LinedList"/>
    <dgm:cxn modelId="{E93CBC25-E2CF-6944-94BE-6DE9991B882A}" type="presParOf" srcId="{B8766672-0ED9-5540-BCDD-75C59B3C659D}" destId="{D8CD9B52-2B35-3849-BAA2-6473CC0B79AA}" srcOrd="3" destOrd="0" presId="urn:microsoft.com/office/officeart/2008/layout/LinedList"/>
    <dgm:cxn modelId="{5C4506BB-9F8B-524D-9B2E-84D56EF1B0C8}" type="presParOf" srcId="{D8CD9B52-2B35-3849-BAA2-6473CC0B79AA}" destId="{7789A624-C53A-974D-A3F7-4120C7B48563}" srcOrd="0" destOrd="0" presId="urn:microsoft.com/office/officeart/2008/layout/LinedList"/>
    <dgm:cxn modelId="{FDAC3A9D-0E80-8A41-9B01-C7E950E7FB40}" type="presParOf" srcId="{D8CD9B52-2B35-3849-BAA2-6473CC0B79AA}" destId="{E4021585-4E62-E44F-A05F-C9B4F6F29864}" srcOrd="1" destOrd="0" presId="urn:microsoft.com/office/officeart/2008/layout/LinedList"/>
    <dgm:cxn modelId="{96477A23-14C2-EA46-A3A4-C259BC64229D}" type="presParOf" srcId="{B8766672-0ED9-5540-BCDD-75C59B3C659D}" destId="{BB4D798E-F560-EF49-BA67-A3681AC2229A}" srcOrd="4" destOrd="0" presId="urn:microsoft.com/office/officeart/2008/layout/LinedList"/>
    <dgm:cxn modelId="{8A42BEF1-F72A-7146-B62C-8E2B94BB8ECB}" type="presParOf" srcId="{B8766672-0ED9-5540-BCDD-75C59B3C659D}" destId="{7C770562-8F41-1747-971B-FBA7D6773EE3}" srcOrd="5" destOrd="0" presId="urn:microsoft.com/office/officeart/2008/layout/LinedList"/>
    <dgm:cxn modelId="{26A4F7F8-863E-A14A-A250-2DFDA4B2F7C0}" type="presParOf" srcId="{7C770562-8F41-1747-971B-FBA7D6773EE3}" destId="{21F23FCB-E795-294B-916F-FA88447DD5C7}" srcOrd="0" destOrd="0" presId="urn:microsoft.com/office/officeart/2008/layout/LinedList"/>
    <dgm:cxn modelId="{11B33E72-4D0B-F140-971B-2B30593B749B}" type="presParOf" srcId="{7C770562-8F41-1747-971B-FBA7D6773EE3}" destId="{98EF283B-B61B-DE44-B4B2-63FE4BC12A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DCF885-AC44-4A86-84FC-B71128B1FA7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162313-0699-4E8D-BCB4-6DF07C02D9E5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Hospital</a:t>
          </a:r>
        </a:p>
      </dgm:t>
    </dgm:pt>
    <dgm:pt modelId="{81E25457-0FC5-4CBD-9ECB-1C1BF398FA6B}" type="parTrans" cxnId="{941CFC2F-633B-4412-B3BD-6E86C63F99AD}">
      <dgm:prSet/>
      <dgm:spPr/>
      <dgm:t>
        <a:bodyPr/>
        <a:lstStyle/>
        <a:p>
          <a:endParaRPr lang="en-US"/>
        </a:p>
      </dgm:t>
    </dgm:pt>
    <dgm:pt modelId="{90B33F98-1A61-4B7D-851E-C77103762C8E}" type="sibTrans" cxnId="{941CFC2F-633B-4412-B3BD-6E86C63F99AD}">
      <dgm:prSet/>
      <dgm:spPr/>
      <dgm:t>
        <a:bodyPr/>
        <a:lstStyle/>
        <a:p>
          <a:endParaRPr lang="en-US"/>
        </a:p>
      </dgm:t>
    </dgm:pt>
    <dgm:pt modelId="{A8FA608C-D371-4AA1-9AD0-AFC265E3928A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Hospice at home</a:t>
          </a:r>
        </a:p>
      </dgm:t>
    </dgm:pt>
    <dgm:pt modelId="{C03E1990-DDEE-4457-85B9-3521B475D28D}" type="parTrans" cxnId="{F6156D74-7227-4A67-A821-D91D4EF909EA}">
      <dgm:prSet/>
      <dgm:spPr/>
      <dgm:t>
        <a:bodyPr/>
        <a:lstStyle/>
        <a:p>
          <a:endParaRPr lang="en-US"/>
        </a:p>
      </dgm:t>
    </dgm:pt>
    <dgm:pt modelId="{68B187B3-6F7E-43C0-908C-815099332091}" type="sibTrans" cxnId="{F6156D74-7227-4A67-A821-D91D4EF909EA}">
      <dgm:prSet/>
      <dgm:spPr/>
      <dgm:t>
        <a:bodyPr/>
        <a:lstStyle/>
        <a:p>
          <a:endParaRPr lang="en-US"/>
        </a:p>
      </dgm:t>
    </dgm:pt>
    <dgm:pt modelId="{C828C055-D240-F748-8BE5-FDC39F2A684C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Family managing best they can</a:t>
          </a:r>
        </a:p>
      </dgm:t>
    </dgm:pt>
    <dgm:pt modelId="{42D2B05F-578E-DF46-A6C1-E3069B0CB60B}" type="parTrans" cxnId="{35A36957-5B4A-1543-9373-4367700F69EE}">
      <dgm:prSet/>
      <dgm:spPr/>
      <dgm:t>
        <a:bodyPr/>
        <a:lstStyle/>
        <a:p>
          <a:endParaRPr lang="en-US"/>
        </a:p>
      </dgm:t>
    </dgm:pt>
    <dgm:pt modelId="{457467F4-94F3-8F47-B175-F1C4B44A0D6A}" type="sibTrans" cxnId="{35A36957-5B4A-1543-9373-4367700F69EE}">
      <dgm:prSet/>
      <dgm:spPr/>
      <dgm:t>
        <a:bodyPr/>
        <a:lstStyle/>
        <a:p>
          <a:endParaRPr lang="en-US"/>
        </a:p>
      </dgm:t>
    </dgm:pt>
    <dgm:pt modelId="{EE8E4564-D202-0146-AD47-E4F401011806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Hospice Care</a:t>
          </a:r>
        </a:p>
      </dgm:t>
    </dgm:pt>
    <dgm:pt modelId="{5E05751F-7CD6-164D-81C6-D37A3A608BBF}" type="parTrans" cxnId="{7B848BBE-6006-9C46-9BB3-B1DA16A28FBC}">
      <dgm:prSet/>
      <dgm:spPr/>
      <dgm:t>
        <a:bodyPr/>
        <a:lstStyle/>
        <a:p>
          <a:endParaRPr lang="en-US"/>
        </a:p>
      </dgm:t>
    </dgm:pt>
    <dgm:pt modelId="{F125AF92-9ECA-3648-AEFD-EF42901A8E92}" type="sibTrans" cxnId="{7B848BBE-6006-9C46-9BB3-B1DA16A28FBC}">
      <dgm:prSet/>
      <dgm:spPr/>
      <dgm:t>
        <a:bodyPr/>
        <a:lstStyle/>
        <a:p>
          <a:endParaRPr lang="en-US"/>
        </a:p>
      </dgm:t>
    </dgm:pt>
    <dgm:pt modelId="{FAD4D2D8-1A5F-FD42-975C-1E0716C7F10E}" type="pres">
      <dgm:prSet presAssocID="{03DCF885-AC44-4A86-84FC-B71128B1FA7D}" presName="vert0" presStyleCnt="0">
        <dgm:presLayoutVars>
          <dgm:dir/>
          <dgm:animOne val="branch"/>
          <dgm:animLvl val="lvl"/>
        </dgm:presLayoutVars>
      </dgm:prSet>
      <dgm:spPr/>
    </dgm:pt>
    <dgm:pt modelId="{1D05BE83-4874-BF44-B137-00BE70E4B780}" type="pres">
      <dgm:prSet presAssocID="{66162313-0699-4E8D-BCB4-6DF07C02D9E5}" presName="thickLine" presStyleLbl="alignNode1" presStyleIdx="0" presStyleCnt="4"/>
      <dgm:spPr/>
    </dgm:pt>
    <dgm:pt modelId="{5B735377-94C4-FA45-ABE5-83189D1C2360}" type="pres">
      <dgm:prSet presAssocID="{66162313-0699-4E8D-BCB4-6DF07C02D9E5}" presName="horz1" presStyleCnt="0"/>
      <dgm:spPr/>
    </dgm:pt>
    <dgm:pt modelId="{D2B3B6CC-A426-0B4B-967C-10CDA3067469}" type="pres">
      <dgm:prSet presAssocID="{66162313-0699-4E8D-BCB4-6DF07C02D9E5}" presName="tx1" presStyleLbl="revTx" presStyleIdx="0" presStyleCnt="4"/>
      <dgm:spPr/>
    </dgm:pt>
    <dgm:pt modelId="{AC23C527-B194-6449-A676-D77D4087C930}" type="pres">
      <dgm:prSet presAssocID="{66162313-0699-4E8D-BCB4-6DF07C02D9E5}" presName="vert1" presStyleCnt="0"/>
      <dgm:spPr/>
    </dgm:pt>
    <dgm:pt modelId="{44573F2E-7F00-5746-A886-F5D9E3F89E82}" type="pres">
      <dgm:prSet presAssocID="{EE8E4564-D202-0146-AD47-E4F401011806}" presName="thickLine" presStyleLbl="alignNode1" presStyleIdx="1" presStyleCnt="4"/>
      <dgm:spPr/>
    </dgm:pt>
    <dgm:pt modelId="{6C5E18F2-0823-CF41-97C2-85A1D66FF847}" type="pres">
      <dgm:prSet presAssocID="{EE8E4564-D202-0146-AD47-E4F401011806}" presName="horz1" presStyleCnt="0"/>
      <dgm:spPr/>
    </dgm:pt>
    <dgm:pt modelId="{96F5633D-C1D3-5442-9B31-A5334FF6A26A}" type="pres">
      <dgm:prSet presAssocID="{EE8E4564-D202-0146-AD47-E4F401011806}" presName="tx1" presStyleLbl="revTx" presStyleIdx="1" presStyleCnt="4"/>
      <dgm:spPr/>
    </dgm:pt>
    <dgm:pt modelId="{013D8F08-72CA-0644-B914-E2FF1BA8FA2F}" type="pres">
      <dgm:prSet presAssocID="{EE8E4564-D202-0146-AD47-E4F401011806}" presName="vert1" presStyleCnt="0"/>
      <dgm:spPr/>
    </dgm:pt>
    <dgm:pt modelId="{3487FCB6-22FE-7344-81E1-5E63AAA45147}" type="pres">
      <dgm:prSet presAssocID="{A8FA608C-D371-4AA1-9AD0-AFC265E3928A}" presName="thickLine" presStyleLbl="alignNode1" presStyleIdx="2" presStyleCnt="4"/>
      <dgm:spPr/>
    </dgm:pt>
    <dgm:pt modelId="{F0E022EE-3AA7-5348-A384-B931EA6F0150}" type="pres">
      <dgm:prSet presAssocID="{A8FA608C-D371-4AA1-9AD0-AFC265E3928A}" presName="horz1" presStyleCnt="0"/>
      <dgm:spPr/>
    </dgm:pt>
    <dgm:pt modelId="{987EEDA0-4DFC-8D49-A666-9AED22BFB6F9}" type="pres">
      <dgm:prSet presAssocID="{A8FA608C-D371-4AA1-9AD0-AFC265E3928A}" presName="tx1" presStyleLbl="revTx" presStyleIdx="2" presStyleCnt="4"/>
      <dgm:spPr/>
    </dgm:pt>
    <dgm:pt modelId="{31E5006B-77C3-4641-8DB9-B8D00A683F70}" type="pres">
      <dgm:prSet presAssocID="{A8FA608C-D371-4AA1-9AD0-AFC265E3928A}" presName="vert1" presStyleCnt="0"/>
      <dgm:spPr/>
    </dgm:pt>
    <dgm:pt modelId="{C068B84F-A02A-0641-AD72-7C8EF4FA93EE}" type="pres">
      <dgm:prSet presAssocID="{C828C055-D240-F748-8BE5-FDC39F2A684C}" presName="thickLine" presStyleLbl="alignNode1" presStyleIdx="3" presStyleCnt="4"/>
      <dgm:spPr/>
    </dgm:pt>
    <dgm:pt modelId="{64EB0415-B994-B34D-A1CC-EFE9798CD7E4}" type="pres">
      <dgm:prSet presAssocID="{C828C055-D240-F748-8BE5-FDC39F2A684C}" presName="horz1" presStyleCnt="0"/>
      <dgm:spPr/>
    </dgm:pt>
    <dgm:pt modelId="{B6C767AA-884E-CE4E-A7B0-C3BFB04FCB3B}" type="pres">
      <dgm:prSet presAssocID="{C828C055-D240-F748-8BE5-FDC39F2A684C}" presName="tx1" presStyleLbl="revTx" presStyleIdx="3" presStyleCnt="4"/>
      <dgm:spPr/>
    </dgm:pt>
    <dgm:pt modelId="{4ECB6770-F556-3B41-8402-BF78274E8A7E}" type="pres">
      <dgm:prSet presAssocID="{C828C055-D240-F748-8BE5-FDC39F2A684C}" presName="vert1" presStyleCnt="0"/>
      <dgm:spPr/>
    </dgm:pt>
  </dgm:ptLst>
  <dgm:cxnLst>
    <dgm:cxn modelId="{018B240A-DFDD-874A-8C1D-20E50B0AE8A5}" type="presOf" srcId="{C828C055-D240-F748-8BE5-FDC39F2A684C}" destId="{B6C767AA-884E-CE4E-A7B0-C3BFB04FCB3B}" srcOrd="0" destOrd="0" presId="urn:microsoft.com/office/officeart/2008/layout/LinedList"/>
    <dgm:cxn modelId="{C2680D2D-8650-A34A-9F73-5A9C1B21D330}" type="presOf" srcId="{A8FA608C-D371-4AA1-9AD0-AFC265E3928A}" destId="{987EEDA0-4DFC-8D49-A666-9AED22BFB6F9}" srcOrd="0" destOrd="0" presId="urn:microsoft.com/office/officeart/2008/layout/LinedList"/>
    <dgm:cxn modelId="{941CFC2F-633B-4412-B3BD-6E86C63F99AD}" srcId="{03DCF885-AC44-4A86-84FC-B71128B1FA7D}" destId="{66162313-0699-4E8D-BCB4-6DF07C02D9E5}" srcOrd="0" destOrd="0" parTransId="{81E25457-0FC5-4CBD-9ECB-1C1BF398FA6B}" sibTransId="{90B33F98-1A61-4B7D-851E-C77103762C8E}"/>
    <dgm:cxn modelId="{B9103653-5A31-C14B-BC71-991F5E1CA66B}" type="presOf" srcId="{EE8E4564-D202-0146-AD47-E4F401011806}" destId="{96F5633D-C1D3-5442-9B31-A5334FF6A26A}" srcOrd="0" destOrd="0" presId="urn:microsoft.com/office/officeart/2008/layout/LinedList"/>
    <dgm:cxn modelId="{F6156D74-7227-4A67-A821-D91D4EF909EA}" srcId="{03DCF885-AC44-4A86-84FC-B71128B1FA7D}" destId="{A8FA608C-D371-4AA1-9AD0-AFC265E3928A}" srcOrd="2" destOrd="0" parTransId="{C03E1990-DDEE-4457-85B9-3521B475D28D}" sibTransId="{68B187B3-6F7E-43C0-908C-815099332091}"/>
    <dgm:cxn modelId="{35A36957-5B4A-1543-9373-4367700F69EE}" srcId="{03DCF885-AC44-4A86-84FC-B71128B1FA7D}" destId="{C828C055-D240-F748-8BE5-FDC39F2A684C}" srcOrd="3" destOrd="0" parTransId="{42D2B05F-578E-DF46-A6C1-E3069B0CB60B}" sibTransId="{457467F4-94F3-8F47-B175-F1C4B44A0D6A}"/>
    <dgm:cxn modelId="{BBC7F293-D537-FF47-A055-0E69A0AB7317}" type="presOf" srcId="{66162313-0699-4E8D-BCB4-6DF07C02D9E5}" destId="{D2B3B6CC-A426-0B4B-967C-10CDA3067469}" srcOrd="0" destOrd="0" presId="urn:microsoft.com/office/officeart/2008/layout/LinedList"/>
    <dgm:cxn modelId="{DF583FA1-5BC3-BE4E-B50A-06D6EEAEEF7D}" type="presOf" srcId="{03DCF885-AC44-4A86-84FC-B71128B1FA7D}" destId="{FAD4D2D8-1A5F-FD42-975C-1E0716C7F10E}" srcOrd="0" destOrd="0" presId="urn:microsoft.com/office/officeart/2008/layout/LinedList"/>
    <dgm:cxn modelId="{7B848BBE-6006-9C46-9BB3-B1DA16A28FBC}" srcId="{03DCF885-AC44-4A86-84FC-B71128B1FA7D}" destId="{EE8E4564-D202-0146-AD47-E4F401011806}" srcOrd="1" destOrd="0" parTransId="{5E05751F-7CD6-164D-81C6-D37A3A608BBF}" sibTransId="{F125AF92-9ECA-3648-AEFD-EF42901A8E92}"/>
    <dgm:cxn modelId="{6CA8702B-5439-A148-8C72-6BDF95CD85D6}" type="presParOf" srcId="{FAD4D2D8-1A5F-FD42-975C-1E0716C7F10E}" destId="{1D05BE83-4874-BF44-B137-00BE70E4B780}" srcOrd="0" destOrd="0" presId="urn:microsoft.com/office/officeart/2008/layout/LinedList"/>
    <dgm:cxn modelId="{3B926FA4-E538-F048-BF24-DFB326A12AC3}" type="presParOf" srcId="{FAD4D2D8-1A5F-FD42-975C-1E0716C7F10E}" destId="{5B735377-94C4-FA45-ABE5-83189D1C2360}" srcOrd="1" destOrd="0" presId="urn:microsoft.com/office/officeart/2008/layout/LinedList"/>
    <dgm:cxn modelId="{88324E05-46DA-004C-8C9B-C4C735256239}" type="presParOf" srcId="{5B735377-94C4-FA45-ABE5-83189D1C2360}" destId="{D2B3B6CC-A426-0B4B-967C-10CDA3067469}" srcOrd="0" destOrd="0" presId="urn:microsoft.com/office/officeart/2008/layout/LinedList"/>
    <dgm:cxn modelId="{91D4B315-6804-9F41-89EE-98974B180C6B}" type="presParOf" srcId="{5B735377-94C4-FA45-ABE5-83189D1C2360}" destId="{AC23C527-B194-6449-A676-D77D4087C930}" srcOrd="1" destOrd="0" presId="urn:microsoft.com/office/officeart/2008/layout/LinedList"/>
    <dgm:cxn modelId="{4ADF6CB1-B95E-6C45-8236-54CDEEE2A005}" type="presParOf" srcId="{FAD4D2D8-1A5F-FD42-975C-1E0716C7F10E}" destId="{44573F2E-7F00-5746-A886-F5D9E3F89E82}" srcOrd="2" destOrd="0" presId="urn:microsoft.com/office/officeart/2008/layout/LinedList"/>
    <dgm:cxn modelId="{60B14E94-D18C-1F44-BC2E-202635C95667}" type="presParOf" srcId="{FAD4D2D8-1A5F-FD42-975C-1E0716C7F10E}" destId="{6C5E18F2-0823-CF41-97C2-85A1D66FF847}" srcOrd="3" destOrd="0" presId="urn:microsoft.com/office/officeart/2008/layout/LinedList"/>
    <dgm:cxn modelId="{6341092F-15E5-6048-89B0-0062F9AAC98A}" type="presParOf" srcId="{6C5E18F2-0823-CF41-97C2-85A1D66FF847}" destId="{96F5633D-C1D3-5442-9B31-A5334FF6A26A}" srcOrd="0" destOrd="0" presId="urn:microsoft.com/office/officeart/2008/layout/LinedList"/>
    <dgm:cxn modelId="{BC15EA4F-D570-1643-8B7E-D9E3B3681855}" type="presParOf" srcId="{6C5E18F2-0823-CF41-97C2-85A1D66FF847}" destId="{013D8F08-72CA-0644-B914-E2FF1BA8FA2F}" srcOrd="1" destOrd="0" presId="urn:microsoft.com/office/officeart/2008/layout/LinedList"/>
    <dgm:cxn modelId="{007F294D-AB3F-2840-8132-4EF3B6F847D6}" type="presParOf" srcId="{FAD4D2D8-1A5F-FD42-975C-1E0716C7F10E}" destId="{3487FCB6-22FE-7344-81E1-5E63AAA45147}" srcOrd="4" destOrd="0" presId="urn:microsoft.com/office/officeart/2008/layout/LinedList"/>
    <dgm:cxn modelId="{BB8C0F1A-852C-A84D-9E16-CED462EBA030}" type="presParOf" srcId="{FAD4D2D8-1A5F-FD42-975C-1E0716C7F10E}" destId="{F0E022EE-3AA7-5348-A384-B931EA6F0150}" srcOrd="5" destOrd="0" presId="urn:microsoft.com/office/officeart/2008/layout/LinedList"/>
    <dgm:cxn modelId="{902A1185-9AB6-C04A-B3EE-DC67E3BB4D66}" type="presParOf" srcId="{F0E022EE-3AA7-5348-A384-B931EA6F0150}" destId="{987EEDA0-4DFC-8D49-A666-9AED22BFB6F9}" srcOrd="0" destOrd="0" presId="urn:microsoft.com/office/officeart/2008/layout/LinedList"/>
    <dgm:cxn modelId="{39E5ABCE-2EFC-1247-B0D0-EB748C79A8ED}" type="presParOf" srcId="{F0E022EE-3AA7-5348-A384-B931EA6F0150}" destId="{31E5006B-77C3-4641-8DB9-B8D00A683F70}" srcOrd="1" destOrd="0" presId="urn:microsoft.com/office/officeart/2008/layout/LinedList"/>
    <dgm:cxn modelId="{39C53592-9BDF-C84D-8859-E382D6C37890}" type="presParOf" srcId="{FAD4D2D8-1A5F-FD42-975C-1E0716C7F10E}" destId="{C068B84F-A02A-0641-AD72-7C8EF4FA93EE}" srcOrd="6" destOrd="0" presId="urn:microsoft.com/office/officeart/2008/layout/LinedList"/>
    <dgm:cxn modelId="{E7F9C8C8-83E9-0445-8DB9-9E092B15E95B}" type="presParOf" srcId="{FAD4D2D8-1A5F-FD42-975C-1E0716C7F10E}" destId="{64EB0415-B994-B34D-A1CC-EFE9798CD7E4}" srcOrd="7" destOrd="0" presId="urn:microsoft.com/office/officeart/2008/layout/LinedList"/>
    <dgm:cxn modelId="{AD1A0CE6-F655-4247-897F-932071B48678}" type="presParOf" srcId="{64EB0415-B994-B34D-A1CC-EFE9798CD7E4}" destId="{B6C767AA-884E-CE4E-A7B0-C3BFB04FCB3B}" srcOrd="0" destOrd="0" presId="urn:microsoft.com/office/officeart/2008/layout/LinedList"/>
    <dgm:cxn modelId="{A5403786-D0C3-0949-B976-B79FA5185018}" type="presParOf" srcId="{64EB0415-B994-B34D-A1CC-EFE9798CD7E4}" destId="{4ECB6770-F556-3B41-8402-BF78274E8A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FBB11C-13B1-497F-AFDB-34F051F7777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7447EA19-5D83-43DD-AF06-D2CA9D3F9408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What if it’s true/not true?</a:t>
          </a:r>
        </a:p>
      </dgm:t>
    </dgm:pt>
    <dgm:pt modelId="{015DB20D-E0B5-4B90-80FD-B168E5378DCA}" type="parTrans" cxnId="{9B6416C6-69DA-41DE-98BF-C80B27CF4D36}">
      <dgm:prSet/>
      <dgm:spPr/>
      <dgm:t>
        <a:bodyPr/>
        <a:lstStyle/>
        <a:p>
          <a:endParaRPr lang="en-US"/>
        </a:p>
      </dgm:t>
    </dgm:pt>
    <dgm:pt modelId="{AF1E1703-8550-4B82-8CA8-0D2AF2B7CEC9}" type="sibTrans" cxnId="{9B6416C6-69DA-41DE-98BF-C80B27CF4D36}">
      <dgm:prSet/>
      <dgm:spPr/>
      <dgm:t>
        <a:bodyPr/>
        <a:lstStyle/>
        <a:p>
          <a:endParaRPr lang="en-US"/>
        </a:p>
      </dgm:t>
    </dgm:pt>
    <dgm:pt modelId="{20176472-C2A3-4AED-85FE-EDFA752A9236}">
      <dgm:prSet/>
      <dgm:spPr/>
      <dgm:t>
        <a:bodyPr/>
        <a:lstStyle/>
        <a:p>
          <a:r>
            <a:rPr lang="en-US" dirty="0">
              <a:latin typeface="Gill Sans MT" panose="020B0502020104020203" pitchFamily="34" charset="77"/>
            </a:rPr>
            <a:t>Have I been good enough?</a:t>
          </a:r>
        </a:p>
      </dgm:t>
    </dgm:pt>
    <dgm:pt modelId="{DB3043CC-04F0-4A38-A701-EFDE9EA6D0D9}" type="parTrans" cxnId="{DC9CB8A9-6B70-47C2-AA99-7BD52F478AD4}">
      <dgm:prSet/>
      <dgm:spPr/>
      <dgm:t>
        <a:bodyPr/>
        <a:lstStyle/>
        <a:p>
          <a:endParaRPr lang="en-US"/>
        </a:p>
      </dgm:t>
    </dgm:pt>
    <dgm:pt modelId="{67F249A4-575C-402D-943C-B20138333215}" type="sibTrans" cxnId="{DC9CB8A9-6B70-47C2-AA99-7BD52F478AD4}">
      <dgm:prSet/>
      <dgm:spPr/>
      <dgm:t>
        <a:bodyPr/>
        <a:lstStyle/>
        <a:p>
          <a:endParaRPr lang="en-US"/>
        </a:p>
      </dgm:t>
    </dgm:pt>
    <dgm:pt modelId="{97984589-979F-4847-9DDE-B515A167673F}" type="pres">
      <dgm:prSet presAssocID="{93FBB11C-13B1-497F-AFDB-34F051F77776}" presName="root" presStyleCnt="0">
        <dgm:presLayoutVars>
          <dgm:dir/>
          <dgm:resizeHandles val="exact"/>
        </dgm:presLayoutVars>
      </dgm:prSet>
      <dgm:spPr/>
    </dgm:pt>
    <dgm:pt modelId="{495E6B61-AD09-4A72-BDF6-A0F3F9991AC8}" type="pres">
      <dgm:prSet presAssocID="{7447EA19-5D83-43DD-AF06-D2CA9D3F9408}" presName="compNode" presStyleCnt="0"/>
      <dgm:spPr/>
    </dgm:pt>
    <dgm:pt modelId="{49E6DBB9-C8D1-4FB1-A3B3-B29037B5B11B}" type="pres">
      <dgm:prSet presAssocID="{7447EA19-5D83-43DD-AF06-D2CA9D3F940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3AA78903-4687-41AC-9DA1-966D378E1224}" type="pres">
      <dgm:prSet presAssocID="{7447EA19-5D83-43DD-AF06-D2CA9D3F9408}" presName="spaceRect" presStyleCnt="0"/>
      <dgm:spPr/>
    </dgm:pt>
    <dgm:pt modelId="{2BBF69DD-7AA8-49F4-9BF7-637D67AD9296}" type="pres">
      <dgm:prSet presAssocID="{7447EA19-5D83-43DD-AF06-D2CA9D3F9408}" presName="textRect" presStyleLbl="revTx" presStyleIdx="0" presStyleCnt="2">
        <dgm:presLayoutVars>
          <dgm:chMax val="1"/>
          <dgm:chPref val="1"/>
        </dgm:presLayoutVars>
      </dgm:prSet>
      <dgm:spPr/>
    </dgm:pt>
    <dgm:pt modelId="{663695D0-6069-468C-ACE3-C49FE4EABB9B}" type="pres">
      <dgm:prSet presAssocID="{AF1E1703-8550-4B82-8CA8-0D2AF2B7CEC9}" presName="sibTrans" presStyleCnt="0"/>
      <dgm:spPr/>
    </dgm:pt>
    <dgm:pt modelId="{E568CDD6-E062-48FD-B71B-0CE2C62E77B4}" type="pres">
      <dgm:prSet presAssocID="{20176472-C2A3-4AED-85FE-EDFA752A9236}" presName="compNode" presStyleCnt="0"/>
      <dgm:spPr/>
    </dgm:pt>
    <dgm:pt modelId="{576FDA29-8703-4EB8-9919-EC409B66E0D6}" type="pres">
      <dgm:prSet presAssocID="{20176472-C2A3-4AED-85FE-EDFA752A923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D6512004-0357-44B6-8A2B-6393811F4A73}" type="pres">
      <dgm:prSet presAssocID="{20176472-C2A3-4AED-85FE-EDFA752A9236}" presName="spaceRect" presStyleCnt="0"/>
      <dgm:spPr/>
    </dgm:pt>
    <dgm:pt modelId="{180C9C01-9A45-428C-9489-8A294EDA8B87}" type="pres">
      <dgm:prSet presAssocID="{20176472-C2A3-4AED-85FE-EDFA752A923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15F8A1E-BF7D-49AC-B9CB-94BCD221996C}" type="presOf" srcId="{93FBB11C-13B1-497F-AFDB-34F051F77776}" destId="{97984589-979F-4847-9DDE-B515A167673F}" srcOrd="0" destOrd="0" presId="urn:microsoft.com/office/officeart/2018/2/layout/IconLabelList"/>
    <dgm:cxn modelId="{C86AC224-DD0E-417E-ACB4-D577D31C6B10}" type="presOf" srcId="{20176472-C2A3-4AED-85FE-EDFA752A9236}" destId="{180C9C01-9A45-428C-9489-8A294EDA8B87}" srcOrd="0" destOrd="0" presId="urn:microsoft.com/office/officeart/2018/2/layout/IconLabelList"/>
    <dgm:cxn modelId="{1BE86A64-A016-446E-90E7-35AEADC45705}" type="presOf" srcId="{7447EA19-5D83-43DD-AF06-D2CA9D3F9408}" destId="{2BBF69DD-7AA8-49F4-9BF7-637D67AD9296}" srcOrd="0" destOrd="0" presId="urn:microsoft.com/office/officeart/2018/2/layout/IconLabelList"/>
    <dgm:cxn modelId="{DC9CB8A9-6B70-47C2-AA99-7BD52F478AD4}" srcId="{93FBB11C-13B1-497F-AFDB-34F051F77776}" destId="{20176472-C2A3-4AED-85FE-EDFA752A9236}" srcOrd="1" destOrd="0" parTransId="{DB3043CC-04F0-4A38-A701-EFDE9EA6D0D9}" sibTransId="{67F249A4-575C-402D-943C-B20138333215}"/>
    <dgm:cxn modelId="{9B6416C6-69DA-41DE-98BF-C80B27CF4D36}" srcId="{93FBB11C-13B1-497F-AFDB-34F051F77776}" destId="{7447EA19-5D83-43DD-AF06-D2CA9D3F9408}" srcOrd="0" destOrd="0" parTransId="{015DB20D-E0B5-4B90-80FD-B168E5378DCA}" sibTransId="{AF1E1703-8550-4B82-8CA8-0D2AF2B7CEC9}"/>
    <dgm:cxn modelId="{F35B4702-9001-49B7-8B6F-BAAC29785136}" type="presParOf" srcId="{97984589-979F-4847-9DDE-B515A167673F}" destId="{495E6B61-AD09-4A72-BDF6-A0F3F9991AC8}" srcOrd="0" destOrd="0" presId="urn:microsoft.com/office/officeart/2018/2/layout/IconLabelList"/>
    <dgm:cxn modelId="{7171A552-F56E-413A-BEBF-A328A039B6F4}" type="presParOf" srcId="{495E6B61-AD09-4A72-BDF6-A0F3F9991AC8}" destId="{49E6DBB9-C8D1-4FB1-A3B3-B29037B5B11B}" srcOrd="0" destOrd="0" presId="urn:microsoft.com/office/officeart/2018/2/layout/IconLabelList"/>
    <dgm:cxn modelId="{4BC02CEE-A8BA-48E4-8526-243CCFCD9C9F}" type="presParOf" srcId="{495E6B61-AD09-4A72-BDF6-A0F3F9991AC8}" destId="{3AA78903-4687-41AC-9DA1-966D378E1224}" srcOrd="1" destOrd="0" presId="urn:microsoft.com/office/officeart/2018/2/layout/IconLabelList"/>
    <dgm:cxn modelId="{44DD5B08-6657-40E7-B2CF-FADAA7C22EEF}" type="presParOf" srcId="{495E6B61-AD09-4A72-BDF6-A0F3F9991AC8}" destId="{2BBF69DD-7AA8-49F4-9BF7-637D67AD9296}" srcOrd="2" destOrd="0" presId="urn:microsoft.com/office/officeart/2018/2/layout/IconLabelList"/>
    <dgm:cxn modelId="{3173DBC8-2F63-45D4-9301-452F21F6CB62}" type="presParOf" srcId="{97984589-979F-4847-9DDE-B515A167673F}" destId="{663695D0-6069-468C-ACE3-C49FE4EABB9B}" srcOrd="1" destOrd="0" presId="urn:microsoft.com/office/officeart/2018/2/layout/IconLabelList"/>
    <dgm:cxn modelId="{7409077C-9594-467A-AF45-715BF8F1DA65}" type="presParOf" srcId="{97984589-979F-4847-9DDE-B515A167673F}" destId="{E568CDD6-E062-48FD-B71B-0CE2C62E77B4}" srcOrd="2" destOrd="0" presId="urn:microsoft.com/office/officeart/2018/2/layout/IconLabelList"/>
    <dgm:cxn modelId="{D423578E-16F2-4A04-B900-3DD1AD96693B}" type="presParOf" srcId="{E568CDD6-E062-48FD-B71B-0CE2C62E77B4}" destId="{576FDA29-8703-4EB8-9919-EC409B66E0D6}" srcOrd="0" destOrd="0" presId="urn:microsoft.com/office/officeart/2018/2/layout/IconLabelList"/>
    <dgm:cxn modelId="{256AEBCA-B746-4799-BA9D-2289AD44D50F}" type="presParOf" srcId="{E568CDD6-E062-48FD-B71B-0CE2C62E77B4}" destId="{D6512004-0357-44B6-8A2B-6393811F4A73}" srcOrd="1" destOrd="0" presId="urn:microsoft.com/office/officeart/2018/2/layout/IconLabelList"/>
    <dgm:cxn modelId="{9602B060-D216-46D8-AABA-F20BE1A15928}" type="presParOf" srcId="{E568CDD6-E062-48FD-B71B-0CE2C62E77B4}" destId="{180C9C01-9A45-428C-9489-8A294EDA8B8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21B09-E3B2-C04F-A6C3-F236893328A4}">
      <dsp:nvSpPr>
        <dsp:cNvPr id="0" name=""/>
        <dsp:cNvSpPr/>
      </dsp:nvSpPr>
      <dsp:spPr>
        <a:xfrm>
          <a:off x="0" y="2602"/>
          <a:ext cx="609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5FF45-1990-F44E-AEC6-C678886E6758}">
      <dsp:nvSpPr>
        <dsp:cNvPr id="0" name=""/>
        <dsp:cNvSpPr/>
      </dsp:nvSpPr>
      <dsp:spPr>
        <a:xfrm>
          <a:off x="0" y="2602"/>
          <a:ext cx="6096000" cy="177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Gill Sans MT" panose="020B0502020104020203" pitchFamily="34" charset="77"/>
            </a:rPr>
            <a:t>Close family</a:t>
          </a:r>
        </a:p>
      </dsp:txBody>
      <dsp:txXfrm>
        <a:off x="0" y="2602"/>
        <a:ext cx="6096000" cy="1774691"/>
      </dsp:txXfrm>
    </dsp:sp>
    <dsp:sp modelId="{DEC84FF9-B3EC-D048-95CD-D1BE51265A0C}">
      <dsp:nvSpPr>
        <dsp:cNvPr id="0" name=""/>
        <dsp:cNvSpPr/>
      </dsp:nvSpPr>
      <dsp:spPr>
        <a:xfrm>
          <a:off x="0" y="1777294"/>
          <a:ext cx="6096000" cy="0"/>
        </a:xfrm>
        <a:prstGeom prst="line">
          <a:avLst/>
        </a:prstGeom>
        <a:solidFill>
          <a:schemeClr val="accent2">
            <a:hueOff val="-747410"/>
            <a:satOff val="-209"/>
            <a:lumOff val="3529"/>
            <a:alphaOff val="0"/>
          </a:schemeClr>
        </a:solidFill>
        <a:ln w="12700" cap="flat" cmpd="sng" algn="ctr">
          <a:solidFill>
            <a:schemeClr val="accent2">
              <a:hueOff val="-747410"/>
              <a:satOff val="-209"/>
              <a:lumOff val="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9A624-C53A-974D-A3F7-4120C7B48563}">
      <dsp:nvSpPr>
        <dsp:cNvPr id="0" name=""/>
        <dsp:cNvSpPr/>
      </dsp:nvSpPr>
      <dsp:spPr>
        <a:xfrm>
          <a:off x="0" y="1777294"/>
          <a:ext cx="6096000" cy="177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Gill Sans MT" panose="020B0502020104020203" pitchFamily="34" charset="77"/>
            </a:rPr>
            <a:t>Supportive friends</a:t>
          </a:r>
        </a:p>
      </dsp:txBody>
      <dsp:txXfrm>
        <a:off x="0" y="1777294"/>
        <a:ext cx="6096000" cy="1774691"/>
      </dsp:txXfrm>
    </dsp:sp>
    <dsp:sp modelId="{BB4D798E-F560-EF49-BA67-A3681AC2229A}">
      <dsp:nvSpPr>
        <dsp:cNvPr id="0" name=""/>
        <dsp:cNvSpPr/>
      </dsp:nvSpPr>
      <dsp:spPr>
        <a:xfrm>
          <a:off x="0" y="3551985"/>
          <a:ext cx="6096000" cy="0"/>
        </a:xfrm>
        <a:prstGeom prst="line">
          <a:avLst/>
        </a:prstGeom>
        <a:solidFill>
          <a:schemeClr val="accent2">
            <a:hueOff val="-1494820"/>
            <a:satOff val="-418"/>
            <a:lumOff val="7058"/>
            <a:alphaOff val="0"/>
          </a:schemeClr>
        </a:solidFill>
        <a:ln w="12700" cap="flat" cmpd="sng" algn="ctr">
          <a:solidFill>
            <a:schemeClr val="accent2">
              <a:hueOff val="-1494820"/>
              <a:satOff val="-418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23FCB-E795-294B-916F-FA88447DD5C7}">
      <dsp:nvSpPr>
        <dsp:cNvPr id="0" name=""/>
        <dsp:cNvSpPr/>
      </dsp:nvSpPr>
      <dsp:spPr>
        <a:xfrm>
          <a:off x="0" y="3551985"/>
          <a:ext cx="6096000" cy="1774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>
              <a:latin typeface="Gill Sans MT" panose="020B0502020104020203" pitchFamily="34" charset="77"/>
            </a:rPr>
            <a:t>Church family</a:t>
          </a:r>
        </a:p>
      </dsp:txBody>
      <dsp:txXfrm>
        <a:off x="0" y="3551985"/>
        <a:ext cx="6096000" cy="17746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5BE83-4874-BF44-B137-00BE70E4B780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3B6CC-A426-0B4B-967C-10CDA3067469}">
      <dsp:nvSpPr>
        <dsp:cNvPr id="0" name=""/>
        <dsp:cNvSpPr/>
      </dsp:nvSpPr>
      <dsp:spPr>
        <a:xfrm>
          <a:off x="0" y="0"/>
          <a:ext cx="6096000" cy="133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Gill Sans MT" panose="020B0502020104020203" pitchFamily="34" charset="77"/>
            </a:rPr>
            <a:t>Hospital</a:t>
          </a:r>
        </a:p>
      </dsp:txBody>
      <dsp:txXfrm>
        <a:off x="0" y="0"/>
        <a:ext cx="6096000" cy="1332320"/>
      </dsp:txXfrm>
    </dsp:sp>
    <dsp:sp modelId="{44573F2E-7F00-5746-A886-F5D9E3F89E82}">
      <dsp:nvSpPr>
        <dsp:cNvPr id="0" name=""/>
        <dsp:cNvSpPr/>
      </dsp:nvSpPr>
      <dsp:spPr>
        <a:xfrm>
          <a:off x="0" y="1332320"/>
          <a:ext cx="6096000" cy="0"/>
        </a:xfrm>
        <a:prstGeom prst="line">
          <a:avLst/>
        </a:prstGeom>
        <a:solidFill>
          <a:schemeClr val="accent2">
            <a:hueOff val="-498273"/>
            <a:satOff val="-139"/>
            <a:lumOff val="2353"/>
            <a:alphaOff val="0"/>
          </a:schemeClr>
        </a:solidFill>
        <a:ln w="12700" cap="flat" cmpd="sng" algn="ctr">
          <a:solidFill>
            <a:schemeClr val="accent2">
              <a:hueOff val="-498273"/>
              <a:satOff val="-139"/>
              <a:lumOff val="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5633D-C1D3-5442-9B31-A5334FF6A26A}">
      <dsp:nvSpPr>
        <dsp:cNvPr id="0" name=""/>
        <dsp:cNvSpPr/>
      </dsp:nvSpPr>
      <dsp:spPr>
        <a:xfrm>
          <a:off x="0" y="1332320"/>
          <a:ext cx="6096000" cy="133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Gill Sans MT" panose="020B0502020104020203" pitchFamily="34" charset="77"/>
            </a:rPr>
            <a:t>Hospice Care</a:t>
          </a:r>
        </a:p>
      </dsp:txBody>
      <dsp:txXfrm>
        <a:off x="0" y="1332320"/>
        <a:ext cx="6096000" cy="1332320"/>
      </dsp:txXfrm>
    </dsp:sp>
    <dsp:sp modelId="{3487FCB6-22FE-7344-81E1-5E63AAA45147}">
      <dsp:nvSpPr>
        <dsp:cNvPr id="0" name=""/>
        <dsp:cNvSpPr/>
      </dsp:nvSpPr>
      <dsp:spPr>
        <a:xfrm>
          <a:off x="0" y="2664640"/>
          <a:ext cx="6096000" cy="0"/>
        </a:xfrm>
        <a:prstGeom prst="line">
          <a:avLst/>
        </a:prstGeom>
        <a:solidFill>
          <a:schemeClr val="accent2">
            <a:hueOff val="-996547"/>
            <a:satOff val="-279"/>
            <a:lumOff val="4705"/>
            <a:alphaOff val="0"/>
          </a:schemeClr>
        </a:solidFill>
        <a:ln w="12700" cap="flat" cmpd="sng" algn="ctr">
          <a:solidFill>
            <a:schemeClr val="accent2">
              <a:hueOff val="-996547"/>
              <a:satOff val="-279"/>
              <a:lumOff val="47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EEDA0-4DFC-8D49-A666-9AED22BFB6F9}">
      <dsp:nvSpPr>
        <dsp:cNvPr id="0" name=""/>
        <dsp:cNvSpPr/>
      </dsp:nvSpPr>
      <dsp:spPr>
        <a:xfrm>
          <a:off x="0" y="2664640"/>
          <a:ext cx="6096000" cy="133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Gill Sans MT" panose="020B0502020104020203" pitchFamily="34" charset="77"/>
            </a:rPr>
            <a:t>Hospice at home</a:t>
          </a:r>
        </a:p>
      </dsp:txBody>
      <dsp:txXfrm>
        <a:off x="0" y="2664640"/>
        <a:ext cx="6096000" cy="1332320"/>
      </dsp:txXfrm>
    </dsp:sp>
    <dsp:sp modelId="{C068B84F-A02A-0641-AD72-7C8EF4FA93EE}">
      <dsp:nvSpPr>
        <dsp:cNvPr id="0" name=""/>
        <dsp:cNvSpPr/>
      </dsp:nvSpPr>
      <dsp:spPr>
        <a:xfrm>
          <a:off x="0" y="3996960"/>
          <a:ext cx="6096000" cy="0"/>
        </a:xfrm>
        <a:prstGeom prst="line">
          <a:avLst/>
        </a:prstGeom>
        <a:solidFill>
          <a:schemeClr val="accent2">
            <a:hueOff val="-1494820"/>
            <a:satOff val="-418"/>
            <a:lumOff val="7058"/>
            <a:alphaOff val="0"/>
          </a:schemeClr>
        </a:solidFill>
        <a:ln w="12700" cap="flat" cmpd="sng" algn="ctr">
          <a:solidFill>
            <a:schemeClr val="accent2">
              <a:hueOff val="-1494820"/>
              <a:satOff val="-418"/>
              <a:lumOff val="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767AA-884E-CE4E-A7B0-C3BFB04FCB3B}">
      <dsp:nvSpPr>
        <dsp:cNvPr id="0" name=""/>
        <dsp:cNvSpPr/>
      </dsp:nvSpPr>
      <dsp:spPr>
        <a:xfrm>
          <a:off x="0" y="3996960"/>
          <a:ext cx="6096000" cy="133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Gill Sans MT" panose="020B0502020104020203" pitchFamily="34" charset="77"/>
            </a:rPr>
            <a:t>Family managing best they can</a:t>
          </a:r>
        </a:p>
      </dsp:txBody>
      <dsp:txXfrm>
        <a:off x="0" y="3996960"/>
        <a:ext cx="6096000" cy="1332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6DBB9-C8D1-4FB1-A3B3-B29037B5B11B}">
      <dsp:nvSpPr>
        <dsp:cNvPr id="0" name=""/>
        <dsp:cNvSpPr/>
      </dsp:nvSpPr>
      <dsp:spPr>
        <a:xfrm>
          <a:off x="817687" y="1514489"/>
          <a:ext cx="1235250" cy="1235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BF69DD-7AA8-49F4-9BF7-637D67AD9296}">
      <dsp:nvSpPr>
        <dsp:cNvPr id="0" name=""/>
        <dsp:cNvSpPr/>
      </dsp:nvSpPr>
      <dsp:spPr>
        <a:xfrm>
          <a:off x="62812" y="3094790"/>
          <a:ext cx="274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Gill Sans MT" panose="020B0502020104020203" pitchFamily="34" charset="77"/>
            </a:rPr>
            <a:t>What if it’s true/not true?</a:t>
          </a:r>
        </a:p>
      </dsp:txBody>
      <dsp:txXfrm>
        <a:off x="62812" y="3094790"/>
        <a:ext cx="2745000" cy="720000"/>
      </dsp:txXfrm>
    </dsp:sp>
    <dsp:sp modelId="{576FDA29-8703-4EB8-9919-EC409B66E0D6}">
      <dsp:nvSpPr>
        <dsp:cNvPr id="0" name=""/>
        <dsp:cNvSpPr/>
      </dsp:nvSpPr>
      <dsp:spPr>
        <a:xfrm>
          <a:off x="4043062" y="1514489"/>
          <a:ext cx="1235250" cy="1235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C9C01-9A45-428C-9489-8A294EDA8B87}">
      <dsp:nvSpPr>
        <dsp:cNvPr id="0" name=""/>
        <dsp:cNvSpPr/>
      </dsp:nvSpPr>
      <dsp:spPr>
        <a:xfrm>
          <a:off x="3288187" y="3094790"/>
          <a:ext cx="274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Gill Sans MT" panose="020B0502020104020203" pitchFamily="34" charset="77"/>
            </a:rPr>
            <a:t>Have I been good enough?</a:t>
          </a:r>
        </a:p>
      </dsp:txBody>
      <dsp:txXfrm>
        <a:off x="3288187" y="3094790"/>
        <a:ext cx="274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19F2D-F757-8D41-8E28-551C20450CD7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9CA3F-B312-BD47-B9CF-2D003C789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5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Medicalised</a:t>
            </a:r>
            <a:r>
              <a:rPr lang="en-US" dirty="0"/>
              <a:t> environment – answers are often in form of pharmaceuticals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9CA3F-B312-BD47-B9CF-2D003C789D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7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 about competence to make those decisions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9CA3F-B312-BD47-B9CF-2D003C789D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37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 other people; not able to deal with their emotional responses – Hazel, husband not every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9CA3F-B312-BD47-B9CF-2D003C789D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75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could be indicators of mental health issues, but could be healthy responses to the situation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9CA3F-B312-BD47-B9CF-2D003C789D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0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9CA3F-B312-BD47-B9CF-2D003C789D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30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9CA3F-B312-BD47-B9CF-2D003C789D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3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4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5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3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8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4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8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9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0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8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13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5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" y="3296010"/>
            <a:ext cx="12191456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" y="3296010"/>
            <a:ext cx="12191456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4BCACD-F1C1-D344-91E7-BD914C26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63595"/>
            <a:ext cx="9906000" cy="234636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5000" dirty="0">
                <a:latin typeface="Gill Sans MT" panose="020B0502020104020203" pitchFamily="34" charset="77"/>
              </a:rPr>
              <a:t>Marion Chatterley – Vice Provost, St Mary’s Cathedral, Edinburgh and palliative care chaplain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02C17-68AF-FE4E-B2F3-C1445BE02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809999"/>
            <a:ext cx="7620000" cy="139065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Gill Sans MT" panose="020B0502020104020203" pitchFamily="34" charset="77"/>
              </a:rPr>
              <a:t> Mental health in the final chapters of life – offering hope</a:t>
            </a:r>
          </a:p>
        </p:txBody>
      </p:sp>
    </p:spTree>
    <p:extLst>
      <p:ext uri="{BB962C8B-B14F-4D97-AF65-F5344CB8AC3E}">
        <p14:creationId xmlns:p14="http://schemas.microsoft.com/office/powerpoint/2010/main" val="91978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424AC-A336-0348-BD4E-7801D034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841377"/>
            <a:ext cx="4745505" cy="166649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Who are we talking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1F352-7A8E-0742-8D5B-57CEAF592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2" y="2796988"/>
            <a:ext cx="4745505" cy="328077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77"/>
              </a:rPr>
              <a:t>Angry person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Graphic 6" descr="Angry Face with No Fill">
            <a:extLst>
              <a:ext uri="{FF2B5EF4-FFF2-40B4-BE49-F238E27FC236}">
                <a16:creationId xmlns:a16="http://schemas.microsoft.com/office/drawing/2014/main" id="{EBE70350-7DC1-41E7-AAE2-071E14215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4814" y="1350833"/>
            <a:ext cx="3063347" cy="30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1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6F622-2070-5E45-BC1E-EAABA796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841377"/>
            <a:ext cx="4745505" cy="1666499"/>
          </a:xfrm>
        </p:spPr>
        <p:txBody>
          <a:bodyPr anchor="b">
            <a:normAutofit/>
          </a:bodyPr>
          <a:lstStyle/>
          <a:p>
            <a:r>
              <a:rPr lang="en-US">
                <a:latin typeface="Gill Sans MT" panose="020B0502020104020203" pitchFamily="34" charset="77"/>
              </a:rPr>
              <a:t>Who are we talking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5311A-20E6-5C43-9D20-5EEA864B4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2" y="2796988"/>
            <a:ext cx="4745505" cy="328077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ill Sans MT" panose="020B0502020104020203" pitchFamily="34" charset="77"/>
              </a:rPr>
              <a:t>Bored person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Graphic 6" descr="Tongue">
            <a:extLst>
              <a:ext uri="{FF2B5EF4-FFF2-40B4-BE49-F238E27FC236}">
                <a16:creationId xmlns:a16="http://schemas.microsoft.com/office/drawing/2014/main" id="{0CFE4C2D-88B7-4632-BE07-E09B654CF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4814" y="1350833"/>
            <a:ext cx="3063347" cy="30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9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0CE3F-53D1-2D4E-85E2-204EA637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9650"/>
            <a:ext cx="4400549" cy="185737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Who else?</a:t>
            </a:r>
          </a:p>
        </p:txBody>
      </p:sp>
      <p:pic>
        <p:nvPicPr>
          <p:cNvPr id="5" name="Picture 4" descr="Solo journey">
            <a:extLst>
              <a:ext uri="{FF2B5EF4-FFF2-40B4-BE49-F238E27FC236}">
                <a16:creationId xmlns:a16="http://schemas.microsoft.com/office/drawing/2014/main" id="{1A7D748E-9095-478E-9ED2-19E0B10B77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3" r="10371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7B55B-44AF-2346-B811-B5CC9CB59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09956"/>
            <a:ext cx="4400549" cy="3167019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Gill Sans MT" panose="020B0502020104020203" pitchFamily="34" charset="77"/>
              </a:rPr>
              <a:t>Impatient person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5BF8E-A6A5-AF4B-8CC4-E9562A06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4" y="841377"/>
            <a:ext cx="4745505" cy="1666499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5416B-E31E-A14A-A921-142899719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2" y="2796988"/>
            <a:ext cx="4745505" cy="3280777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Home</a:t>
            </a:r>
          </a:p>
          <a:p>
            <a:r>
              <a:rPr lang="en-US" dirty="0">
                <a:latin typeface="Gill Sans MT" panose="020B0502020104020203" pitchFamily="34" charset="77"/>
              </a:rPr>
              <a:t>Family and future</a:t>
            </a:r>
          </a:p>
          <a:p>
            <a:r>
              <a:rPr lang="en-US" dirty="0">
                <a:latin typeface="Gill Sans MT" panose="020B0502020104020203" pitchFamily="34" charset="77"/>
              </a:rPr>
              <a:t>Identity – work/volunteering/feeling useful</a:t>
            </a:r>
          </a:p>
          <a:p>
            <a:r>
              <a:rPr lang="en-US" dirty="0">
                <a:latin typeface="Gill Sans MT" panose="020B0502020104020203" pitchFamily="34" charset="77"/>
              </a:rPr>
              <a:t>Independence – self care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15AA18-4B71-46A7-A76C-9CF96DE1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DE4BFB-2B70-4E62-89FD-1D466CCFE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64E5BEB-6761-4106-B1D6-D9A6908B4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1FAE02-7EEB-4450-9123-148CC979D3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2FB0BB-9179-4751-A08F-1DBBC8B87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3819F96-CF55-40C3-A784-AC461852C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0578D5C7-AD30-4D50-98FC-F0E0C28CD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7" name="Graphic 6" descr="Suburban scene">
            <a:extLst>
              <a:ext uri="{FF2B5EF4-FFF2-40B4-BE49-F238E27FC236}">
                <a16:creationId xmlns:a16="http://schemas.microsoft.com/office/drawing/2014/main" id="{A9CA6F8E-2D16-469C-85F4-7CF24AC74F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4814" y="1350833"/>
            <a:ext cx="3063347" cy="30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DD5E1-A135-E74A-9963-DA0DB7E0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2560319"/>
            <a:ext cx="3937220" cy="3331597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Fears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5CD4CE6-9C5B-452B-80C8-3F0CEFB49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562" y="2"/>
            <a:ext cx="210312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803B34-1FE8-4362-ADC8-A96D059A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562" y="2"/>
            <a:ext cx="210312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0C83-4668-2B43-96C1-3908C9A94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0" y="1296063"/>
            <a:ext cx="5394960" cy="4492487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Gill Sans MT" panose="020B0502020104020203" pitchFamily="34" charset="77"/>
              </a:rPr>
              <a:t>Fear of process of dying, not fear of being dead</a:t>
            </a:r>
          </a:p>
          <a:p>
            <a:r>
              <a:rPr lang="en-US" sz="3200" dirty="0">
                <a:latin typeface="Gill Sans MT" panose="020B0502020104020203" pitchFamily="34" charset="77"/>
              </a:rPr>
              <a:t>Loss of dignity</a:t>
            </a:r>
          </a:p>
          <a:p>
            <a:r>
              <a:rPr lang="en-US" sz="3200" dirty="0">
                <a:latin typeface="Gill Sans MT" panose="020B0502020104020203" pitchFamily="34" charset="77"/>
              </a:rPr>
              <a:t>Loss of control</a:t>
            </a:r>
          </a:p>
          <a:p>
            <a:r>
              <a:rPr lang="en-US" sz="3200" dirty="0">
                <a:latin typeface="Gill Sans MT" panose="020B0502020104020203" pitchFamily="34" charset="77"/>
              </a:rPr>
              <a:t>Protecting loved 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02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05857-F725-4A4D-98E5-CAC3541D0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People of faith - questions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DAC0C2-350F-4090-9A02-725769C8C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602565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27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52496-9CA7-134C-87F0-35216994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72" y="946205"/>
            <a:ext cx="9955033" cy="1079829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What makes a difference?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C9D38BD-8775-7342-895A-D26D3062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22" y="3339548"/>
            <a:ext cx="7816134" cy="2943899"/>
          </a:xfrm>
        </p:spPr>
        <p:txBody>
          <a:bodyPr anchor="t">
            <a:normAutofit/>
          </a:bodyPr>
          <a:lstStyle/>
          <a:p>
            <a:r>
              <a:rPr lang="en-US">
                <a:latin typeface="Gill Sans MT" panose="020B0502020104020203" pitchFamily="34" charset="77"/>
              </a:rPr>
              <a:t>Being heard</a:t>
            </a:r>
          </a:p>
          <a:p>
            <a:r>
              <a:rPr lang="en-US">
                <a:latin typeface="Gill Sans MT" panose="020B0502020104020203" pitchFamily="34" charset="77"/>
              </a:rPr>
              <a:t>Being believed</a:t>
            </a:r>
          </a:p>
          <a:p>
            <a:r>
              <a:rPr lang="en-US">
                <a:latin typeface="Gill Sans MT" panose="020B0502020104020203" pitchFamily="34" charset="77"/>
              </a:rPr>
              <a:t>Having something to take control of (however small)</a:t>
            </a:r>
          </a:p>
          <a:p>
            <a:r>
              <a:rPr lang="en-US">
                <a:latin typeface="Gill Sans MT" panose="020B0502020104020203" pitchFamily="34" charset="77"/>
              </a:rPr>
              <a:t>Permission to say it how it is</a:t>
            </a:r>
          </a:p>
          <a:p>
            <a:r>
              <a:rPr lang="en-US">
                <a:latin typeface="Gill Sans MT" panose="020B0502020104020203" pitchFamily="34" charset="77"/>
              </a:rPr>
              <a:t>Knowing that people care/are praying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544" y="2244769"/>
            <a:ext cx="12191456" cy="2651760"/>
            <a:chOff x="476" y="-3923156"/>
            <a:chExt cx="10667524" cy="2493728"/>
          </a:xfrm>
        </p:grpSpPr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513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FEAAE4-608F-4DE6-97B4-51573869A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5062873" cy="6858003"/>
          </a:xfrm>
          <a:custGeom>
            <a:avLst/>
            <a:gdLst>
              <a:gd name="connsiteX0" fmla="*/ 4214994 w 4572002"/>
              <a:gd name="connsiteY0" fmla="*/ 6564620 h 6858002"/>
              <a:gd name="connsiteX1" fmla="*/ 4214994 w 4572002"/>
              <a:gd name="connsiteY1" fmla="*/ 6564621 h 6858002"/>
              <a:gd name="connsiteX2" fmla="*/ 4237474 w 4572002"/>
              <a:gd name="connsiteY2" fmla="*/ 6588626 h 6858002"/>
              <a:gd name="connsiteX3" fmla="*/ 4254096 w 4572002"/>
              <a:gd name="connsiteY3" fmla="*/ 6625225 h 6858002"/>
              <a:gd name="connsiteX4" fmla="*/ 4247001 w 4572002"/>
              <a:gd name="connsiteY4" fmla="*/ 6662540 h 6858002"/>
              <a:gd name="connsiteX5" fmla="*/ 4247000 w 4572002"/>
              <a:gd name="connsiteY5" fmla="*/ 6662541 h 6858002"/>
              <a:gd name="connsiteX6" fmla="*/ 4246999 w 4572002"/>
              <a:gd name="connsiteY6" fmla="*/ 6662544 h 6858002"/>
              <a:gd name="connsiteX7" fmla="*/ 4235550 w 4572002"/>
              <a:gd name="connsiteY7" fmla="*/ 6683027 h 6858002"/>
              <a:gd name="connsiteX8" fmla="*/ 4232403 w 4572002"/>
              <a:gd name="connsiteY8" fmla="*/ 6702976 h 6858002"/>
              <a:gd name="connsiteX9" fmla="*/ 4232403 w 4572002"/>
              <a:gd name="connsiteY9" fmla="*/ 6702977 h 6858002"/>
              <a:gd name="connsiteX10" fmla="*/ 4246238 w 4572002"/>
              <a:gd name="connsiteY10" fmla="*/ 6742553 h 6858002"/>
              <a:gd name="connsiteX11" fmla="*/ 4246239 w 4572002"/>
              <a:gd name="connsiteY11" fmla="*/ 6742555 h 6858002"/>
              <a:gd name="connsiteX12" fmla="*/ 4265716 w 4572002"/>
              <a:gd name="connsiteY12" fmla="*/ 6812062 h 6858002"/>
              <a:gd name="connsiteX13" fmla="*/ 4265717 w 4572002"/>
              <a:gd name="connsiteY13" fmla="*/ 6812064 h 6858002"/>
              <a:gd name="connsiteX14" fmla="*/ 4265717 w 4572002"/>
              <a:gd name="connsiteY14" fmla="*/ 6812063 h 6858002"/>
              <a:gd name="connsiteX15" fmla="*/ 4265716 w 4572002"/>
              <a:gd name="connsiteY15" fmla="*/ 6812062 h 6858002"/>
              <a:gd name="connsiteX16" fmla="*/ 4260942 w 4572002"/>
              <a:gd name="connsiteY16" fmla="*/ 6776800 h 6858002"/>
              <a:gd name="connsiteX17" fmla="*/ 4246239 w 4572002"/>
              <a:gd name="connsiteY17" fmla="*/ 6742555 h 6858002"/>
              <a:gd name="connsiteX18" fmla="*/ 4246238 w 4572002"/>
              <a:gd name="connsiteY18" fmla="*/ 6742552 h 6858002"/>
              <a:gd name="connsiteX19" fmla="*/ 4232403 w 4572002"/>
              <a:gd name="connsiteY19" fmla="*/ 6702976 h 6858002"/>
              <a:gd name="connsiteX20" fmla="*/ 4246999 w 4572002"/>
              <a:gd name="connsiteY20" fmla="*/ 6662544 h 6858002"/>
              <a:gd name="connsiteX21" fmla="*/ 4247000 w 4572002"/>
              <a:gd name="connsiteY21" fmla="*/ 6662542 h 6858002"/>
              <a:gd name="connsiteX22" fmla="*/ 4247001 w 4572002"/>
              <a:gd name="connsiteY22" fmla="*/ 6662540 h 6858002"/>
              <a:gd name="connsiteX23" fmla="*/ 4254084 w 4572002"/>
              <a:gd name="connsiteY23" fmla="*/ 6645552 h 6858002"/>
              <a:gd name="connsiteX24" fmla="*/ 4254096 w 4572002"/>
              <a:gd name="connsiteY24" fmla="*/ 6625225 h 6858002"/>
              <a:gd name="connsiteX25" fmla="*/ 4254096 w 4572002"/>
              <a:gd name="connsiteY25" fmla="*/ 6625224 h 6858002"/>
              <a:gd name="connsiteX26" fmla="*/ 4237474 w 4572002"/>
              <a:gd name="connsiteY26" fmla="*/ 6588625 h 6858002"/>
              <a:gd name="connsiteX27" fmla="*/ 4295315 w 4572002"/>
              <a:gd name="connsiteY27" fmla="*/ 6438981 h 6858002"/>
              <a:gd name="connsiteX28" fmla="*/ 4275385 w 4572002"/>
              <a:gd name="connsiteY28" fmla="*/ 6463840 h 6858002"/>
              <a:gd name="connsiteX29" fmla="*/ 4275382 w 4572002"/>
              <a:gd name="connsiteY29" fmla="*/ 6463849 h 6858002"/>
              <a:gd name="connsiteX30" fmla="*/ 4261587 w 4572002"/>
              <a:gd name="connsiteY30" fmla="*/ 6513012 h 6858002"/>
              <a:gd name="connsiteX31" fmla="*/ 4242781 w 4572002"/>
              <a:gd name="connsiteY31" fmla="*/ 6546194 h 6858002"/>
              <a:gd name="connsiteX32" fmla="*/ 4242781 w 4572002"/>
              <a:gd name="connsiteY32" fmla="*/ 6546195 h 6858002"/>
              <a:gd name="connsiteX33" fmla="*/ 4259120 w 4572002"/>
              <a:gd name="connsiteY33" fmla="*/ 6521804 h 6858002"/>
              <a:gd name="connsiteX34" fmla="*/ 4261587 w 4572002"/>
              <a:gd name="connsiteY34" fmla="*/ 6513012 h 6858002"/>
              <a:gd name="connsiteX35" fmla="*/ 4264398 w 4572002"/>
              <a:gd name="connsiteY35" fmla="*/ 6508052 h 6858002"/>
              <a:gd name="connsiteX36" fmla="*/ 4275382 w 4572002"/>
              <a:gd name="connsiteY36" fmla="*/ 6463849 h 6858002"/>
              <a:gd name="connsiteX37" fmla="*/ 4275385 w 4572002"/>
              <a:gd name="connsiteY37" fmla="*/ 6463841 h 6858002"/>
              <a:gd name="connsiteX38" fmla="*/ 4295315 w 4572002"/>
              <a:gd name="connsiteY38" fmla="*/ 6438981 h 6858002"/>
              <a:gd name="connsiteX39" fmla="*/ 4381289 w 4572002"/>
              <a:gd name="connsiteY39" fmla="*/ 6365204 h 6858002"/>
              <a:gd name="connsiteX40" fmla="*/ 4380008 w 4572002"/>
              <a:gd name="connsiteY40" fmla="*/ 6387910 h 6858002"/>
              <a:gd name="connsiteX41" fmla="*/ 4378243 w 4572002"/>
              <a:gd name="connsiteY41" fmla="*/ 6391549 h 6858002"/>
              <a:gd name="connsiteX42" fmla="*/ 4370589 w 4572002"/>
              <a:gd name="connsiteY42" fmla="*/ 6407332 h 6858002"/>
              <a:gd name="connsiteX43" fmla="*/ 4370589 w 4572002"/>
              <a:gd name="connsiteY43" fmla="*/ 6407333 h 6858002"/>
              <a:gd name="connsiteX44" fmla="*/ 4378243 w 4572002"/>
              <a:gd name="connsiteY44" fmla="*/ 6391549 h 6858002"/>
              <a:gd name="connsiteX45" fmla="*/ 4380008 w 4572002"/>
              <a:gd name="connsiteY45" fmla="*/ 6387910 h 6858002"/>
              <a:gd name="connsiteX46" fmla="*/ 4142220 w 4572002"/>
              <a:gd name="connsiteY46" fmla="*/ 4221391 h 6858002"/>
              <a:gd name="connsiteX47" fmla="*/ 4142220 w 4572002"/>
              <a:gd name="connsiteY47" fmla="*/ 4221392 h 6858002"/>
              <a:gd name="connsiteX48" fmla="*/ 4147936 w 4572002"/>
              <a:gd name="connsiteY48" fmla="*/ 4253015 h 6858002"/>
              <a:gd name="connsiteX49" fmla="*/ 4187752 w 4572002"/>
              <a:gd name="connsiteY49" fmla="*/ 4324646 h 6858002"/>
              <a:gd name="connsiteX50" fmla="*/ 4196706 w 4572002"/>
              <a:gd name="connsiteY50" fmla="*/ 4363891 h 6858002"/>
              <a:gd name="connsiteX51" fmla="*/ 4195944 w 4572002"/>
              <a:gd name="connsiteY51" fmla="*/ 4482004 h 6858002"/>
              <a:gd name="connsiteX52" fmla="*/ 4135934 w 4572002"/>
              <a:gd name="connsiteY52" fmla="*/ 4659174 h 6858002"/>
              <a:gd name="connsiteX53" fmla="*/ 4127932 w 4572002"/>
              <a:gd name="connsiteY53" fmla="*/ 4677655 h 6858002"/>
              <a:gd name="connsiteX54" fmla="*/ 4118025 w 4572002"/>
              <a:gd name="connsiteY54" fmla="*/ 4767764 h 6858002"/>
              <a:gd name="connsiteX55" fmla="*/ 4116716 w 4572002"/>
              <a:gd name="connsiteY55" fmla="*/ 4800483 h 6858002"/>
              <a:gd name="connsiteX56" fmla="*/ 4116716 w 4572002"/>
              <a:gd name="connsiteY56" fmla="*/ 4800484 h 6858002"/>
              <a:gd name="connsiteX57" fmla="*/ 4131552 w 4572002"/>
              <a:gd name="connsiteY57" fmla="*/ 4828917 h 6858002"/>
              <a:gd name="connsiteX58" fmla="*/ 4153733 w 4572002"/>
              <a:gd name="connsiteY58" fmla="*/ 4863343 h 6858002"/>
              <a:gd name="connsiteX59" fmla="*/ 4161262 w 4572002"/>
              <a:gd name="connsiteY59" fmla="*/ 4889275 h 6858002"/>
              <a:gd name="connsiteX60" fmla="*/ 4159557 w 4572002"/>
              <a:gd name="connsiteY60" fmla="*/ 4912168 h 6858002"/>
              <a:gd name="connsiteX61" fmla="*/ 4158155 w 4572002"/>
              <a:gd name="connsiteY61" fmla="*/ 4933804 h 6858002"/>
              <a:gd name="connsiteX62" fmla="*/ 4158155 w 4572002"/>
              <a:gd name="connsiteY62" fmla="*/ 4933805 h 6858002"/>
              <a:gd name="connsiteX63" fmla="*/ 4162914 w 4572002"/>
              <a:gd name="connsiteY63" fmla="*/ 4952673 h 6858002"/>
              <a:gd name="connsiteX64" fmla="*/ 4165707 w 4572002"/>
              <a:gd name="connsiteY64" fmla="*/ 4957454 h 6858002"/>
              <a:gd name="connsiteX65" fmla="*/ 4166985 w 4572002"/>
              <a:gd name="connsiteY65" fmla="*/ 4961456 h 6858002"/>
              <a:gd name="connsiteX66" fmla="*/ 4182989 w 4572002"/>
              <a:gd name="connsiteY66" fmla="*/ 4987038 h 6858002"/>
              <a:gd name="connsiteX67" fmla="*/ 4209468 w 4572002"/>
              <a:gd name="connsiteY67" fmla="*/ 5041522 h 6858002"/>
              <a:gd name="connsiteX68" fmla="*/ 4216684 w 4572002"/>
              <a:gd name="connsiteY68" fmla="*/ 5072376 h 6858002"/>
              <a:gd name="connsiteX69" fmla="*/ 4222587 w 4572002"/>
              <a:gd name="connsiteY69" fmla="*/ 5087441 h 6858002"/>
              <a:gd name="connsiteX70" fmla="*/ 4235615 w 4572002"/>
              <a:gd name="connsiteY70" fmla="*/ 5133220 h 6858002"/>
              <a:gd name="connsiteX71" fmla="*/ 4235616 w 4572002"/>
              <a:gd name="connsiteY71" fmla="*/ 5133225 h 6858002"/>
              <a:gd name="connsiteX72" fmla="*/ 4228901 w 4572002"/>
              <a:gd name="connsiteY72" fmla="*/ 5166113 h 6858002"/>
              <a:gd name="connsiteX73" fmla="*/ 4228901 w 4572002"/>
              <a:gd name="connsiteY73" fmla="*/ 5166114 h 6858002"/>
              <a:gd name="connsiteX74" fmla="*/ 4229593 w 4572002"/>
              <a:gd name="connsiteY74" fmla="*/ 5172091 h 6858002"/>
              <a:gd name="connsiteX75" fmla="*/ 4232139 w 4572002"/>
              <a:gd name="connsiteY75" fmla="*/ 5179068 h 6858002"/>
              <a:gd name="connsiteX76" fmla="*/ 4231973 w 4572002"/>
              <a:gd name="connsiteY76" fmla="*/ 5229434 h 6858002"/>
              <a:gd name="connsiteX77" fmla="*/ 4225669 w 4572002"/>
              <a:gd name="connsiteY77" fmla="*/ 5241089 h 6858002"/>
              <a:gd name="connsiteX78" fmla="*/ 4208517 w 4572002"/>
              <a:gd name="connsiteY78" fmla="*/ 5272796 h 6858002"/>
              <a:gd name="connsiteX79" fmla="*/ 4184613 w 4572002"/>
              <a:gd name="connsiteY79" fmla="*/ 5312288 h 6858002"/>
              <a:gd name="connsiteX80" fmla="*/ 4183557 w 4572002"/>
              <a:gd name="connsiteY80" fmla="*/ 5321350 h 6858002"/>
              <a:gd name="connsiteX81" fmla="*/ 4181083 w 4572002"/>
              <a:gd name="connsiteY81" fmla="*/ 5326163 h 6858002"/>
              <a:gd name="connsiteX82" fmla="*/ 4179637 w 4572002"/>
              <a:gd name="connsiteY82" fmla="*/ 5355014 h 6858002"/>
              <a:gd name="connsiteX83" fmla="*/ 4179637 w 4572002"/>
              <a:gd name="connsiteY83" fmla="*/ 5355015 h 6858002"/>
              <a:gd name="connsiteX84" fmla="*/ 4184513 w 4572002"/>
              <a:gd name="connsiteY84" fmla="*/ 5385385 h 6858002"/>
              <a:gd name="connsiteX85" fmla="*/ 4192704 w 4572002"/>
              <a:gd name="connsiteY85" fmla="*/ 5425583 h 6858002"/>
              <a:gd name="connsiteX86" fmla="*/ 4204327 w 4572002"/>
              <a:gd name="connsiteY86" fmla="*/ 5480638 h 6858002"/>
              <a:gd name="connsiteX87" fmla="*/ 4208850 w 4572002"/>
              <a:gd name="connsiteY87" fmla="*/ 5507668 h 6858002"/>
              <a:gd name="connsiteX88" fmla="*/ 4198232 w 4572002"/>
              <a:gd name="connsiteY88" fmla="*/ 5531692 h 6858002"/>
              <a:gd name="connsiteX89" fmla="*/ 4198231 w 4572002"/>
              <a:gd name="connsiteY89" fmla="*/ 5531693 h 6858002"/>
              <a:gd name="connsiteX90" fmla="*/ 4188085 w 4572002"/>
              <a:gd name="connsiteY90" fmla="*/ 5547578 h 6858002"/>
              <a:gd name="connsiteX91" fmla="*/ 4188085 w 4572002"/>
              <a:gd name="connsiteY91" fmla="*/ 5547579 h 6858002"/>
              <a:gd name="connsiteX92" fmla="*/ 4197659 w 4572002"/>
              <a:gd name="connsiteY92" fmla="*/ 5562747 h 6858002"/>
              <a:gd name="connsiteX93" fmla="*/ 4268907 w 4572002"/>
              <a:gd name="connsiteY93" fmla="*/ 5704484 h 6858002"/>
              <a:gd name="connsiteX94" fmla="*/ 4274812 w 4572002"/>
              <a:gd name="connsiteY94" fmla="*/ 5740489 h 6858002"/>
              <a:gd name="connsiteX95" fmla="*/ 4283578 w 4572002"/>
              <a:gd name="connsiteY95" fmla="*/ 5760874 h 6858002"/>
              <a:gd name="connsiteX96" fmla="*/ 4371973 w 4572002"/>
              <a:gd name="connsiteY96" fmla="*/ 5883752 h 6858002"/>
              <a:gd name="connsiteX97" fmla="*/ 4371974 w 4572002"/>
              <a:gd name="connsiteY97" fmla="*/ 5883757 h 6858002"/>
              <a:gd name="connsiteX98" fmla="*/ 4389877 w 4572002"/>
              <a:gd name="connsiteY98" fmla="*/ 5935946 h 6858002"/>
              <a:gd name="connsiteX99" fmla="*/ 4389878 w 4572002"/>
              <a:gd name="connsiteY99" fmla="*/ 5935950 h 6858002"/>
              <a:gd name="connsiteX100" fmla="*/ 4386259 w 4572002"/>
              <a:gd name="connsiteY100" fmla="*/ 5993290 h 6858002"/>
              <a:gd name="connsiteX101" fmla="*/ 4386259 w 4572002"/>
              <a:gd name="connsiteY101" fmla="*/ 5993291 h 6858002"/>
              <a:gd name="connsiteX102" fmla="*/ 4379782 w 4572002"/>
              <a:gd name="connsiteY102" fmla="*/ 6026440 h 6858002"/>
              <a:gd name="connsiteX103" fmla="*/ 4323583 w 4572002"/>
              <a:gd name="connsiteY103" fmla="*/ 6108738 h 6858002"/>
              <a:gd name="connsiteX104" fmla="*/ 4309890 w 4572002"/>
              <a:gd name="connsiteY104" fmla="*/ 6133314 h 6858002"/>
              <a:gd name="connsiteX105" fmla="*/ 4309890 w 4572002"/>
              <a:gd name="connsiteY105" fmla="*/ 6133315 h 6858002"/>
              <a:gd name="connsiteX106" fmla="*/ 4313591 w 4572002"/>
              <a:gd name="connsiteY106" fmla="*/ 6143190 h 6858002"/>
              <a:gd name="connsiteX107" fmla="*/ 4325486 w 4572002"/>
              <a:gd name="connsiteY107" fmla="*/ 6155600 h 6858002"/>
              <a:gd name="connsiteX108" fmla="*/ 4325488 w 4572002"/>
              <a:gd name="connsiteY108" fmla="*/ 6155603 h 6858002"/>
              <a:gd name="connsiteX109" fmla="*/ 4364160 w 4572002"/>
              <a:gd name="connsiteY109" fmla="*/ 6228757 h 6858002"/>
              <a:gd name="connsiteX110" fmla="*/ 4381497 w 4572002"/>
              <a:gd name="connsiteY110" fmla="*/ 6361540 h 6858002"/>
              <a:gd name="connsiteX111" fmla="*/ 4381497 w 4572002"/>
              <a:gd name="connsiteY111" fmla="*/ 6361539 h 6858002"/>
              <a:gd name="connsiteX112" fmla="*/ 4364160 w 4572002"/>
              <a:gd name="connsiteY112" fmla="*/ 6228756 h 6858002"/>
              <a:gd name="connsiteX113" fmla="*/ 4325488 w 4572002"/>
              <a:gd name="connsiteY113" fmla="*/ 6155602 h 6858002"/>
              <a:gd name="connsiteX114" fmla="*/ 4325486 w 4572002"/>
              <a:gd name="connsiteY114" fmla="*/ 6155600 h 6858002"/>
              <a:gd name="connsiteX115" fmla="*/ 4309890 w 4572002"/>
              <a:gd name="connsiteY115" fmla="*/ 6133315 h 6858002"/>
              <a:gd name="connsiteX116" fmla="*/ 4323583 w 4572002"/>
              <a:gd name="connsiteY116" fmla="*/ 6108739 h 6858002"/>
              <a:gd name="connsiteX117" fmla="*/ 4379782 w 4572002"/>
              <a:gd name="connsiteY117" fmla="*/ 6026441 h 6858002"/>
              <a:gd name="connsiteX118" fmla="*/ 4386259 w 4572002"/>
              <a:gd name="connsiteY118" fmla="*/ 5993292 h 6858002"/>
              <a:gd name="connsiteX119" fmla="*/ 4386259 w 4572002"/>
              <a:gd name="connsiteY119" fmla="*/ 5993290 h 6858002"/>
              <a:gd name="connsiteX120" fmla="*/ 4389712 w 4572002"/>
              <a:gd name="connsiteY120" fmla="*/ 5964477 h 6858002"/>
              <a:gd name="connsiteX121" fmla="*/ 4389878 w 4572002"/>
              <a:gd name="connsiteY121" fmla="*/ 5935950 h 6858002"/>
              <a:gd name="connsiteX122" fmla="*/ 4389878 w 4572002"/>
              <a:gd name="connsiteY122" fmla="*/ 5935949 h 6858002"/>
              <a:gd name="connsiteX123" fmla="*/ 4389877 w 4572002"/>
              <a:gd name="connsiteY123" fmla="*/ 5935946 h 6858002"/>
              <a:gd name="connsiteX124" fmla="*/ 4382997 w 4572002"/>
              <a:gd name="connsiteY124" fmla="*/ 5909351 h 6858002"/>
              <a:gd name="connsiteX125" fmla="*/ 4371974 w 4572002"/>
              <a:gd name="connsiteY125" fmla="*/ 5883757 h 6858002"/>
              <a:gd name="connsiteX126" fmla="*/ 4371973 w 4572002"/>
              <a:gd name="connsiteY126" fmla="*/ 5883751 h 6858002"/>
              <a:gd name="connsiteX127" fmla="*/ 4283578 w 4572002"/>
              <a:gd name="connsiteY127" fmla="*/ 5760873 h 6858002"/>
              <a:gd name="connsiteX128" fmla="*/ 4274812 w 4572002"/>
              <a:gd name="connsiteY128" fmla="*/ 5740488 h 6858002"/>
              <a:gd name="connsiteX129" fmla="*/ 4268907 w 4572002"/>
              <a:gd name="connsiteY129" fmla="*/ 5704483 h 6858002"/>
              <a:gd name="connsiteX130" fmla="*/ 4197659 w 4572002"/>
              <a:gd name="connsiteY130" fmla="*/ 5562746 h 6858002"/>
              <a:gd name="connsiteX131" fmla="*/ 4188085 w 4572002"/>
              <a:gd name="connsiteY131" fmla="*/ 5547578 h 6858002"/>
              <a:gd name="connsiteX132" fmla="*/ 4198231 w 4572002"/>
              <a:gd name="connsiteY132" fmla="*/ 5531694 h 6858002"/>
              <a:gd name="connsiteX133" fmla="*/ 4198232 w 4572002"/>
              <a:gd name="connsiteY133" fmla="*/ 5531692 h 6858002"/>
              <a:gd name="connsiteX134" fmla="*/ 4206630 w 4572002"/>
              <a:gd name="connsiteY134" fmla="*/ 5520422 h 6858002"/>
              <a:gd name="connsiteX135" fmla="*/ 4208850 w 4572002"/>
              <a:gd name="connsiteY135" fmla="*/ 5507668 h 6858002"/>
              <a:gd name="connsiteX136" fmla="*/ 4208850 w 4572002"/>
              <a:gd name="connsiteY136" fmla="*/ 5507667 h 6858002"/>
              <a:gd name="connsiteX137" fmla="*/ 4204327 w 4572002"/>
              <a:gd name="connsiteY137" fmla="*/ 5480637 h 6858002"/>
              <a:gd name="connsiteX138" fmla="*/ 4192704 w 4572002"/>
              <a:gd name="connsiteY138" fmla="*/ 5425582 h 6858002"/>
              <a:gd name="connsiteX139" fmla="*/ 4184513 w 4572002"/>
              <a:gd name="connsiteY139" fmla="*/ 5385384 h 6858002"/>
              <a:gd name="connsiteX140" fmla="*/ 4179637 w 4572002"/>
              <a:gd name="connsiteY140" fmla="*/ 5355014 h 6858002"/>
              <a:gd name="connsiteX141" fmla="*/ 4183557 w 4572002"/>
              <a:gd name="connsiteY141" fmla="*/ 5321350 h 6858002"/>
              <a:gd name="connsiteX142" fmla="*/ 4208517 w 4572002"/>
              <a:gd name="connsiteY142" fmla="*/ 5272797 h 6858002"/>
              <a:gd name="connsiteX143" fmla="*/ 4225669 w 4572002"/>
              <a:gd name="connsiteY143" fmla="*/ 5241089 h 6858002"/>
              <a:gd name="connsiteX144" fmla="*/ 4231973 w 4572002"/>
              <a:gd name="connsiteY144" fmla="*/ 5229433 h 6858002"/>
              <a:gd name="connsiteX145" fmla="*/ 4232139 w 4572002"/>
              <a:gd name="connsiteY145" fmla="*/ 5179068 h 6858002"/>
              <a:gd name="connsiteX146" fmla="*/ 4232139 w 4572002"/>
              <a:gd name="connsiteY146" fmla="*/ 5179067 h 6858002"/>
              <a:gd name="connsiteX147" fmla="*/ 4229593 w 4572002"/>
              <a:gd name="connsiteY147" fmla="*/ 5172090 h 6858002"/>
              <a:gd name="connsiteX148" fmla="*/ 4228901 w 4572002"/>
              <a:gd name="connsiteY148" fmla="*/ 5166114 h 6858002"/>
              <a:gd name="connsiteX149" fmla="*/ 4235616 w 4572002"/>
              <a:gd name="connsiteY149" fmla="*/ 5133225 h 6858002"/>
              <a:gd name="connsiteX150" fmla="*/ 4235616 w 4572002"/>
              <a:gd name="connsiteY150" fmla="*/ 5133224 h 6858002"/>
              <a:gd name="connsiteX151" fmla="*/ 4235615 w 4572002"/>
              <a:gd name="connsiteY151" fmla="*/ 5133220 h 6858002"/>
              <a:gd name="connsiteX152" fmla="*/ 4228473 w 4572002"/>
              <a:gd name="connsiteY152" fmla="*/ 5102461 h 6858002"/>
              <a:gd name="connsiteX153" fmla="*/ 4222587 w 4572002"/>
              <a:gd name="connsiteY153" fmla="*/ 5087441 h 6858002"/>
              <a:gd name="connsiteX154" fmla="*/ 4222582 w 4572002"/>
              <a:gd name="connsiteY154" fmla="*/ 5087423 h 6858002"/>
              <a:gd name="connsiteX155" fmla="*/ 4209468 w 4572002"/>
              <a:gd name="connsiteY155" fmla="*/ 5041521 h 6858002"/>
              <a:gd name="connsiteX156" fmla="*/ 4182989 w 4572002"/>
              <a:gd name="connsiteY156" fmla="*/ 4987037 h 6858002"/>
              <a:gd name="connsiteX157" fmla="*/ 4165707 w 4572002"/>
              <a:gd name="connsiteY157" fmla="*/ 4957454 h 6858002"/>
              <a:gd name="connsiteX158" fmla="*/ 4158155 w 4572002"/>
              <a:gd name="connsiteY158" fmla="*/ 4933805 h 6858002"/>
              <a:gd name="connsiteX159" fmla="*/ 4159557 w 4572002"/>
              <a:gd name="connsiteY159" fmla="*/ 4912169 h 6858002"/>
              <a:gd name="connsiteX160" fmla="*/ 4161262 w 4572002"/>
              <a:gd name="connsiteY160" fmla="*/ 4889276 h 6858002"/>
              <a:gd name="connsiteX161" fmla="*/ 4161262 w 4572002"/>
              <a:gd name="connsiteY161" fmla="*/ 4889275 h 6858002"/>
              <a:gd name="connsiteX162" fmla="*/ 4156484 w 4572002"/>
              <a:gd name="connsiteY162" fmla="*/ 4867614 h 6858002"/>
              <a:gd name="connsiteX163" fmla="*/ 4153733 w 4572002"/>
              <a:gd name="connsiteY163" fmla="*/ 4863343 h 6858002"/>
              <a:gd name="connsiteX164" fmla="*/ 4151983 w 4572002"/>
              <a:gd name="connsiteY164" fmla="*/ 4857317 h 6858002"/>
              <a:gd name="connsiteX165" fmla="*/ 4131552 w 4572002"/>
              <a:gd name="connsiteY165" fmla="*/ 4828916 h 6858002"/>
              <a:gd name="connsiteX166" fmla="*/ 4116716 w 4572002"/>
              <a:gd name="connsiteY166" fmla="*/ 4800483 h 6858002"/>
              <a:gd name="connsiteX167" fmla="*/ 4118025 w 4572002"/>
              <a:gd name="connsiteY167" fmla="*/ 4767765 h 6858002"/>
              <a:gd name="connsiteX168" fmla="*/ 4127932 w 4572002"/>
              <a:gd name="connsiteY168" fmla="*/ 4677656 h 6858002"/>
              <a:gd name="connsiteX169" fmla="*/ 4135934 w 4572002"/>
              <a:gd name="connsiteY169" fmla="*/ 4659175 h 6858002"/>
              <a:gd name="connsiteX170" fmla="*/ 4195944 w 4572002"/>
              <a:gd name="connsiteY170" fmla="*/ 4482005 h 6858002"/>
              <a:gd name="connsiteX171" fmla="*/ 4196706 w 4572002"/>
              <a:gd name="connsiteY171" fmla="*/ 4363891 h 6858002"/>
              <a:gd name="connsiteX172" fmla="*/ 4196706 w 4572002"/>
              <a:gd name="connsiteY172" fmla="*/ 4363890 h 6858002"/>
              <a:gd name="connsiteX173" fmla="*/ 4187752 w 4572002"/>
              <a:gd name="connsiteY173" fmla="*/ 4324645 h 6858002"/>
              <a:gd name="connsiteX174" fmla="*/ 4147936 w 4572002"/>
              <a:gd name="connsiteY174" fmla="*/ 4253014 h 6858002"/>
              <a:gd name="connsiteX175" fmla="*/ 4211111 w 4572002"/>
              <a:gd name="connsiteY175" fmla="*/ 2836172 h 6858002"/>
              <a:gd name="connsiteX176" fmla="*/ 4202421 w 4572002"/>
              <a:gd name="connsiteY176" fmla="*/ 2848793 h 6858002"/>
              <a:gd name="connsiteX177" fmla="*/ 4186816 w 4572002"/>
              <a:gd name="connsiteY177" fmla="*/ 2897785 h 6858002"/>
              <a:gd name="connsiteX178" fmla="*/ 4185787 w 4572002"/>
              <a:gd name="connsiteY178" fmla="*/ 2903551 h 6858002"/>
              <a:gd name="connsiteX179" fmla="*/ 4182513 w 4572002"/>
              <a:gd name="connsiteY179" fmla="*/ 2914328 h 6858002"/>
              <a:gd name="connsiteX180" fmla="*/ 4177882 w 4572002"/>
              <a:gd name="connsiteY180" fmla="*/ 2947858 h 6858002"/>
              <a:gd name="connsiteX181" fmla="*/ 4177881 w 4572002"/>
              <a:gd name="connsiteY181" fmla="*/ 2947862 h 6858002"/>
              <a:gd name="connsiteX182" fmla="*/ 4177881 w 4572002"/>
              <a:gd name="connsiteY182" fmla="*/ 2947863 h 6858002"/>
              <a:gd name="connsiteX183" fmla="*/ 4181465 w 4572002"/>
              <a:gd name="connsiteY183" fmla="*/ 2982149 h 6858002"/>
              <a:gd name="connsiteX184" fmla="*/ 4193158 w 4572002"/>
              <a:gd name="connsiteY184" fmla="*/ 3077402 h 6858002"/>
              <a:gd name="connsiteX185" fmla="*/ 4180703 w 4572002"/>
              <a:gd name="connsiteY185" fmla="*/ 3172654 h 6858002"/>
              <a:gd name="connsiteX186" fmla="*/ 4133076 w 4572002"/>
              <a:gd name="connsiteY186" fmla="*/ 3489467 h 6858002"/>
              <a:gd name="connsiteX187" fmla="*/ 4110977 w 4572002"/>
              <a:gd name="connsiteY187" fmla="*/ 3544713 h 6858002"/>
              <a:gd name="connsiteX188" fmla="*/ 4093355 w 4572002"/>
              <a:gd name="connsiteY188" fmla="*/ 3574408 h 6858002"/>
              <a:gd name="connsiteX189" fmla="*/ 4093355 w 4572002"/>
              <a:gd name="connsiteY189" fmla="*/ 3574409 h 6858002"/>
              <a:gd name="connsiteX190" fmla="*/ 4105453 w 4572002"/>
              <a:gd name="connsiteY190" fmla="*/ 3606818 h 6858002"/>
              <a:gd name="connsiteX191" fmla="*/ 4118979 w 4572002"/>
              <a:gd name="connsiteY191" fmla="*/ 3630633 h 6858002"/>
              <a:gd name="connsiteX192" fmla="*/ 4136708 w 4572002"/>
              <a:gd name="connsiteY192" fmla="*/ 3654416 h 6858002"/>
              <a:gd name="connsiteX193" fmla="*/ 4140382 w 4572002"/>
              <a:gd name="connsiteY193" fmla="*/ 3668940 h 6858002"/>
              <a:gd name="connsiteX194" fmla="*/ 4143220 w 4572002"/>
              <a:gd name="connsiteY194" fmla="*/ 3680164 h 6858002"/>
              <a:gd name="connsiteX195" fmla="*/ 4139172 w 4572002"/>
              <a:gd name="connsiteY195" fmla="*/ 3734837 h 6858002"/>
              <a:gd name="connsiteX196" fmla="*/ 4139172 w 4572002"/>
              <a:gd name="connsiteY196" fmla="*/ 3734838 h 6858002"/>
              <a:gd name="connsiteX197" fmla="*/ 4139554 w 4572002"/>
              <a:gd name="connsiteY197" fmla="*/ 3754653 h 6858002"/>
              <a:gd name="connsiteX198" fmla="*/ 4145911 w 4572002"/>
              <a:gd name="connsiteY198" fmla="*/ 3789776 h 6858002"/>
              <a:gd name="connsiteX199" fmla="*/ 4130980 w 4572002"/>
              <a:gd name="connsiteY199" fmla="*/ 3822472 h 6858002"/>
              <a:gd name="connsiteX200" fmla="*/ 4116645 w 4572002"/>
              <a:gd name="connsiteY200" fmla="*/ 3852619 h 6858002"/>
              <a:gd name="connsiteX201" fmla="*/ 4116645 w 4572002"/>
              <a:gd name="connsiteY201" fmla="*/ 3852620 h 6858002"/>
              <a:gd name="connsiteX202" fmla="*/ 4117425 w 4572002"/>
              <a:gd name="connsiteY202" fmla="*/ 3868764 h 6858002"/>
              <a:gd name="connsiteX203" fmla="*/ 4126028 w 4572002"/>
              <a:gd name="connsiteY203" fmla="*/ 3885337 h 6858002"/>
              <a:gd name="connsiteX204" fmla="*/ 4126028 w 4572002"/>
              <a:gd name="connsiteY204" fmla="*/ 3885339 h 6858002"/>
              <a:gd name="connsiteX205" fmla="*/ 4148409 w 4572002"/>
              <a:gd name="connsiteY205" fmla="*/ 3923125 h 6858002"/>
              <a:gd name="connsiteX206" fmla="*/ 4157913 w 4572002"/>
              <a:gd name="connsiteY206" fmla="*/ 3962160 h 6858002"/>
              <a:gd name="connsiteX207" fmla="*/ 4142221 w 4572002"/>
              <a:gd name="connsiteY207" fmla="*/ 4043838 h 6858002"/>
              <a:gd name="connsiteX208" fmla="*/ 4142220 w 4572002"/>
              <a:gd name="connsiteY208" fmla="*/ 4043839 h 6858002"/>
              <a:gd name="connsiteX209" fmla="*/ 4127099 w 4572002"/>
              <a:gd name="connsiteY209" fmla="*/ 4103825 h 6858002"/>
              <a:gd name="connsiteX210" fmla="*/ 4127099 w 4572002"/>
              <a:gd name="connsiteY210" fmla="*/ 4103826 h 6858002"/>
              <a:gd name="connsiteX211" fmla="*/ 4129066 w 4572002"/>
              <a:gd name="connsiteY211" fmla="*/ 4134256 h 6858002"/>
              <a:gd name="connsiteX212" fmla="*/ 4138410 w 4572002"/>
              <a:gd name="connsiteY212" fmla="*/ 4165382 h 6858002"/>
              <a:gd name="connsiteX213" fmla="*/ 4138410 w 4572002"/>
              <a:gd name="connsiteY213" fmla="*/ 4165384 h 6858002"/>
              <a:gd name="connsiteX214" fmla="*/ 4142315 w 4572002"/>
              <a:gd name="connsiteY214" fmla="*/ 4192388 h 6858002"/>
              <a:gd name="connsiteX215" fmla="*/ 4142315 w 4572002"/>
              <a:gd name="connsiteY215" fmla="*/ 4192387 h 6858002"/>
              <a:gd name="connsiteX216" fmla="*/ 4138410 w 4572002"/>
              <a:gd name="connsiteY216" fmla="*/ 4165383 h 6858002"/>
              <a:gd name="connsiteX217" fmla="*/ 4138410 w 4572002"/>
              <a:gd name="connsiteY217" fmla="*/ 4165382 h 6858002"/>
              <a:gd name="connsiteX218" fmla="*/ 4127099 w 4572002"/>
              <a:gd name="connsiteY218" fmla="*/ 4103826 h 6858002"/>
              <a:gd name="connsiteX219" fmla="*/ 4142220 w 4572002"/>
              <a:gd name="connsiteY219" fmla="*/ 4043840 h 6858002"/>
              <a:gd name="connsiteX220" fmla="*/ 4142221 w 4572002"/>
              <a:gd name="connsiteY220" fmla="*/ 4043838 h 6858002"/>
              <a:gd name="connsiteX221" fmla="*/ 4155523 w 4572002"/>
              <a:gd name="connsiteY221" fmla="*/ 4002410 h 6858002"/>
              <a:gd name="connsiteX222" fmla="*/ 4157913 w 4572002"/>
              <a:gd name="connsiteY222" fmla="*/ 3962160 h 6858002"/>
              <a:gd name="connsiteX223" fmla="*/ 4157913 w 4572002"/>
              <a:gd name="connsiteY223" fmla="*/ 3962159 h 6858002"/>
              <a:gd name="connsiteX224" fmla="*/ 4126028 w 4572002"/>
              <a:gd name="connsiteY224" fmla="*/ 3885338 h 6858002"/>
              <a:gd name="connsiteX225" fmla="*/ 4126028 w 4572002"/>
              <a:gd name="connsiteY225" fmla="*/ 3885337 h 6858002"/>
              <a:gd name="connsiteX226" fmla="*/ 4116645 w 4572002"/>
              <a:gd name="connsiteY226" fmla="*/ 3852620 h 6858002"/>
              <a:gd name="connsiteX227" fmla="*/ 4130980 w 4572002"/>
              <a:gd name="connsiteY227" fmla="*/ 3822473 h 6858002"/>
              <a:gd name="connsiteX228" fmla="*/ 4145911 w 4572002"/>
              <a:gd name="connsiteY228" fmla="*/ 3789777 h 6858002"/>
              <a:gd name="connsiteX229" fmla="*/ 4145911 w 4572002"/>
              <a:gd name="connsiteY229" fmla="*/ 3789776 h 6858002"/>
              <a:gd name="connsiteX230" fmla="*/ 4139554 w 4572002"/>
              <a:gd name="connsiteY230" fmla="*/ 3754652 h 6858002"/>
              <a:gd name="connsiteX231" fmla="*/ 4139172 w 4572002"/>
              <a:gd name="connsiteY231" fmla="*/ 3734838 h 6858002"/>
              <a:gd name="connsiteX232" fmla="*/ 4143220 w 4572002"/>
              <a:gd name="connsiteY232" fmla="*/ 3680164 h 6858002"/>
              <a:gd name="connsiteX233" fmla="*/ 4143220 w 4572002"/>
              <a:gd name="connsiteY233" fmla="*/ 3680163 h 6858002"/>
              <a:gd name="connsiteX234" fmla="*/ 4140382 w 4572002"/>
              <a:gd name="connsiteY234" fmla="*/ 3668940 h 6858002"/>
              <a:gd name="connsiteX235" fmla="*/ 4136708 w 4572002"/>
              <a:gd name="connsiteY235" fmla="*/ 3654416 h 6858002"/>
              <a:gd name="connsiteX236" fmla="*/ 4136708 w 4572002"/>
              <a:gd name="connsiteY236" fmla="*/ 3654416 h 6858002"/>
              <a:gd name="connsiteX237" fmla="*/ 4136708 w 4572002"/>
              <a:gd name="connsiteY237" fmla="*/ 3654415 h 6858002"/>
              <a:gd name="connsiteX238" fmla="*/ 4118979 w 4572002"/>
              <a:gd name="connsiteY238" fmla="*/ 3630632 h 6858002"/>
              <a:gd name="connsiteX239" fmla="*/ 4105453 w 4572002"/>
              <a:gd name="connsiteY239" fmla="*/ 3606817 h 6858002"/>
              <a:gd name="connsiteX240" fmla="*/ 4095707 w 4572002"/>
              <a:gd name="connsiteY240" fmla="*/ 3587174 h 6858002"/>
              <a:gd name="connsiteX241" fmla="*/ 4093355 w 4572002"/>
              <a:gd name="connsiteY241" fmla="*/ 3574408 h 6858002"/>
              <a:gd name="connsiteX242" fmla="*/ 4098434 w 4572002"/>
              <a:gd name="connsiteY242" fmla="*/ 3562321 h 6858002"/>
              <a:gd name="connsiteX243" fmla="*/ 4110977 w 4572002"/>
              <a:gd name="connsiteY243" fmla="*/ 3544714 h 6858002"/>
              <a:gd name="connsiteX244" fmla="*/ 4133076 w 4572002"/>
              <a:gd name="connsiteY244" fmla="*/ 3489468 h 6858002"/>
              <a:gd name="connsiteX245" fmla="*/ 4180703 w 4572002"/>
              <a:gd name="connsiteY245" fmla="*/ 3172655 h 6858002"/>
              <a:gd name="connsiteX246" fmla="*/ 4193158 w 4572002"/>
              <a:gd name="connsiteY246" fmla="*/ 3077402 h 6858002"/>
              <a:gd name="connsiteX247" fmla="*/ 4193158 w 4572002"/>
              <a:gd name="connsiteY247" fmla="*/ 3077401 h 6858002"/>
              <a:gd name="connsiteX248" fmla="*/ 4181465 w 4572002"/>
              <a:gd name="connsiteY248" fmla="*/ 2982148 h 6858002"/>
              <a:gd name="connsiteX249" fmla="*/ 4177881 w 4572002"/>
              <a:gd name="connsiteY249" fmla="*/ 2947863 h 6858002"/>
              <a:gd name="connsiteX250" fmla="*/ 4177882 w 4572002"/>
              <a:gd name="connsiteY250" fmla="*/ 2947858 h 6858002"/>
              <a:gd name="connsiteX251" fmla="*/ 4185787 w 4572002"/>
              <a:gd name="connsiteY251" fmla="*/ 2903551 h 6858002"/>
              <a:gd name="connsiteX252" fmla="*/ 4202421 w 4572002"/>
              <a:gd name="connsiteY252" fmla="*/ 2848794 h 6858002"/>
              <a:gd name="connsiteX253" fmla="*/ 4211111 w 4572002"/>
              <a:gd name="connsiteY253" fmla="*/ 2836173 h 6858002"/>
              <a:gd name="connsiteX254" fmla="*/ 3726625 w 4572002"/>
              <a:gd name="connsiteY254" fmla="*/ 1508458 h 6858002"/>
              <a:gd name="connsiteX255" fmla="*/ 3698531 w 4572002"/>
              <a:gd name="connsiteY255" fmla="*/ 1596214 h 6858002"/>
              <a:gd name="connsiteX256" fmla="*/ 3700436 w 4572002"/>
              <a:gd name="connsiteY256" fmla="*/ 1624981 h 6858002"/>
              <a:gd name="connsiteX257" fmla="*/ 3757017 w 4572002"/>
              <a:gd name="connsiteY257" fmla="*/ 1697754 h 6858002"/>
              <a:gd name="connsiteX258" fmla="*/ 3779686 w 4572002"/>
              <a:gd name="connsiteY258" fmla="*/ 1733189 h 6858002"/>
              <a:gd name="connsiteX259" fmla="*/ 3821407 w 4572002"/>
              <a:gd name="connsiteY259" fmla="*/ 1833776 h 6858002"/>
              <a:gd name="connsiteX260" fmla="*/ 3829028 w 4572002"/>
              <a:gd name="connsiteY260" fmla="*/ 1842159 h 6858002"/>
              <a:gd name="connsiteX261" fmla="*/ 3919519 w 4572002"/>
              <a:gd name="connsiteY261" fmla="*/ 1916455 h 6858002"/>
              <a:gd name="connsiteX262" fmla="*/ 3934949 w 4572002"/>
              <a:gd name="connsiteY262" fmla="*/ 1933220 h 6858002"/>
              <a:gd name="connsiteX263" fmla="*/ 3958954 w 4572002"/>
              <a:gd name="connsiteY263" fmla="*/ 1953414 h 6858002"/>
              <a:gd name="connsiteX264" fmla="*/ 4005437 w 4572002"/>
              <a:gd name="connsiteY264" fmla="*/ 2016470 h 6858002"/>
              <a:gd name="connsiteX265" fmla="*/ 4020296 w 4572002"/>
              <a:gd name="connsiteY265" fmla="*/ 2094579 h 6858002"/>
              <a:gd name="connsiteX266" fmla="*/ 4042967 w 4572002"/>
              <a:gd name="connsiteY266" fmla="*/ 2188880 h 6858002"/>
              <a:gd name="connsiteX267" fmla="*/ 4058207 w 4572002"/>
              <a:gd name="connsiteY267" fmla="*/ 2228315 h 6858002"/>
              <a:gd name="connsiteX268" fmla="*/ 4087164 w 4572002"/>
              <a:gd name="connsiteY268" fmla="*/ 2334045 h 6858002"/>
              <a:gd name="connsiteX269" fmla="*/ 4111549 w 4572002"/>
              <a:gd name="connsiteY269" fmla="*/ 2409486 h 6858002"/>
              <a:gd name="connsiteX270" fmla="*/ 4128650 w 4572002"/>
              <a:gd name="connsiteY270" fmla="*/ 2435913 h 6858002"/>
              <a:gd name="connsiteX271" fmla="*/ 4134481 w 4572002"/>
              <a:gd name="connsiteY271" fmla="*/ 2463018 h 6858002"/>
              <a:gd name="connsiteX272" fmla="*/ 4125839 w 4572002"/>
              <a:gd name="connsiteY272" fmla="*/ 2518262 h 6858002"/>
              <a:gd name="connsiteX273" fmla="*/ 4125838 w 4572002"/>
              <a:gd name="connsiteY273" fmla="*/ 2518264 h 6858002"/>
              <a:gd name="connsiteX274" fmla="*/ 4122194 w 4572002"/>
              <a:gd name="connsiteY274" fmla="*/ 2545006 h 6858002"/>
              <a:gd name="connsiteX275" fmla="*/ 4122194 w 4572002"/>
              <a:gd name="connsiteY275" fmla="*/ 2545007 h 6858002"/>
              <a:gd name="connsiteX276" fmla="*/ 4126408 w 4572002"/>
              <a:gd name="connsiteY276" fmla="*/ 2571035 h 6858002"/>
              <a:gd name="connsiteX277" fmla="*/ 4199563 w 4572002"/>
              <a:gd name="connsiteY277" fmla="*/ 2668002 h 6858002"/>
              <a:gd name="connsiteX278" fmla="*/ 4247953 w 4572002"/>
              <a:gd name="connsiteY278" fmla="*/ 2745349 h 6858002"/>
              <a:gd name="connsiteX279" fmla="*/ 4247954 w 4572002"/>
              <a:gd name="connsiteY279" fmla="*/ 2745352 h 6858002"/>
              <a:gd name="connsiteX280" fmla="*/ 4253873 w 4572002"/>
              <a:gd name="connsiteY280" fmla="*/ 2778006 h 6858002"/>
              <a:gd name="connsiteX281" fmla="*/ 4253453 w 4572002"/>
              <a:gd name="connsiteY281" fmla="*/ 2785440 h 6858002"/>
              <a:gd name="connsiteX282" fmla="*/ 4243374 w 4572002"/>
              <a:gd name="connsiteY282" fmla="*/ 2811780 h 6858002"/>
              <a:gd name="connsiteX283" fmla="*/ 4243371 w 4572002"/>
              <a:gd name="connsiteY283" fmla="*/ 2811787 h 6858002"/>
              <a:gd name="connsiteX284" fmla="*/ 4243372 w 4572002"/>
              <a:gd name="connsiteY284" fmla="*/ 2811787 h 6858002"/>
              <a:gd name="connsiteX285" fmla="*/ 4243374 w 4572002"/>
              <a:gd name="connsiteY285" fmla="*/ 2811780 h 6858002"/>
              <a:gd name="connsiteX286" fmla="*/ 4253025 w 4572002"/>
              <a:gd name="connsiteY286" fmla="*/ 2793023 h 6858002"/>
              <a:gd name="connsiteX287" fmla="*/ 4253453 w 4572002"/>
              <a:gd name="connsiteY287" fmla="*/ 2785440 h 6858002"/>
              <a:gd name="connsiteX288" fmla="*/ 4254654 w 4572002"/>
              <a:gd name="connsiteY288" fmla="*/ 2782305 h 6858002"/>
              <a:gd name="connsiteX289" fmla="*/ 4253873 w 4572002"/>
              <a:gd name="connsiteY289" fmla="*/ 2778006 h 6858002"/>
              <a:gd name="connsiteX290" fmla="*/ 4254284 w 4572002"/>
              <a:gd name="connsiteY290" fmla="*/ 2770758 h 6858002"/>
              <a:gd name="connsiteX291" fmla="*/ 4247954 w 4572002"/>
              <a:gd name="connsiteY291" fmla="*/ 2745352 h 6858002"/>
              <a:gd name="connsiteX292" fmla="*/ 4247953 w 4572002"/>
              <a:gd name="connsiteY292" fmla="*/ 2745348 h 6858002"/>
              <a:gd name="connsiteX293" fmla="*/ 4199563 w 4572002"/>
              <a:gd name="connsiteY293" fmla="*/ 2668001 h 6858002"/>
              <a:gd name="connsiteX294" fmla="*/ 4126408 w 4572002"/>
              <a:gd name="connsiteY294" fmla="*/ 2571034 h 6858002"/>
              <a:gd name="connsiteX295" fmla="*/ 4122194 w 4572002"/>
              <a:gd name="connsiteY295" fmla="*/ 2545007 h 6858002"/>
              <a:gd name="connsiteX296" fmla="*/ 4125838 w 4572002"/>
              <a:gd name="connsiteY296" fmla="*/ 2518265 h 6858002"/>
              <a:gd name="connsiteX297" fmla="*/ 4125839 w 4572002"/>
              <a:gd name="connsiteY297" fmla="*/ 2518262 h 6858002"/>
              <a:gd name="connsiteX298" fmla="*/ 4132419 w 4572002"/>
              <a:gd name="connsiteY298" fmla="*/ 2490551 h 6858002"/>
              <a:gd name="connsiteX299" fmla="*/ 4134481 w 4572002"/>
              <a:gd name="connsiteY299" fmla="*/ 2463018 h 6858002"/>
              <a:gd name="connsiteX300" fmla="*/ 4134481 w 4572002"/>
              <a:gd name="connsiteY300" fmla="*/ 2463017 h 6858002"/>
              <a:gd name="connsiteX301" fmla="*/ 4111549 w 4572002"/>
              <a:gd name="connsiteY301" fmla="*/ 2409485 h 6858002"/>
              <a:gd name="connsiteX302" fmla="*/ 4087164 w 4572002"/>
              <a:gd name="connsiteY302" fmla="*/ 2334044 h 6858002"/>
              <a:gd name="connsiteX303" fmla="*/ 4058207 w 4572002"/>
              <a:gd name="connsiteY303" fmla="*/ 2228314 h 6858002"/>
              <a:gd name="connsiteX304" fmla="*/ 4042967 w 4572002"/>
              <a:gd name="connsiteY304" fmla="*/ 2188879 h 6858002"/>
              <a:gd name="connsiteX305" fmla="*/ 4020296 w 4572002"/>
              <a:gd name="connsiteY305" fmla="*/ 2094578 h 6858002"/>
              <a:gd name="connsiteX306" fmla="*/ 4005437 w 4572002"/>
              <a:gd name="connsiteY306" fmla="*/ 2016469 h 6858002"/>
              <a:gd name="connsiteX307" fmla="*/ 3958954 w 4572002"/>
              <a:gd name="connsiteY307" fmla="*/ 1953413 h 6858002"/>
              <a:gd name="connsiteX308" fmla="*/ 3934949 w 4572002"/>
              <a:gd name="connsiteY308" fmla="*/ 1933219 h 6858002"/>
              <a:gd name="connsiteX309" fmla="*/ 3919519 w 4572002"/>
              <a:gd name="connsiteY309" fmla="*/ 1916454 h 6858002"/>
              <a:gd name="connsiteX310" fmla="*/ 3829028 w 4572002"/>
              <a:gd name="connsiteY310" fmla="*/ 1842158 h 6858002"/>
              <a:gd name="connsiteX311" fmla="*/ 3821407 w 4572002"/>
              <a:gd name="connsiteY311" fmla="*/ 1833775 h 6858002"/>
              <a:gd name="connsiteX312" fmla="*/ 3779686 w 4572002"/>
              <a:gd name="connsiteY312" fmla="*/ 1733188 h 6858002"/>
              <a:gd name="connsiteX313" fmla="*/ 3757018 w 4572002"/>
              <a:gd name="connsiteY313" fmla="*/ 1697753 h 6858002"/>
              <a:gd name="connsiteX314" fmla="*/ 3700436 w 4572002"/>
              <a:gd name="connsiteY314" fmla="*/ 1624980 h 6858002"/>
              <a:gd name="connsiteX315" fmla="*/ 3698532 w 4572002"/>
              <a:gd name="connsiteY315" fmla="*/ 1596213 h 6858002"/>
              <a:gd name="connsiteX316" fmla="*/ 3745230 w 4572002"/>
              <a:gd name="connsiteY316" fmla="*/ 1459073 h 6858002"/>
              <a:gd name="connsiteX317" fmla="*/ 3745229 w 4572002"/>
              <a:gd name="connsiteY317" fmla="*/ 1459074 h 6858002"/>
              <a:gd name="connsiteX318" fmla="*/ 3736012 w 4572002"/>
              <a:gd name="connsiteY318" fmla="*/ 1481572 h 6858002"/>
              <a:gd name="connsiteX319" fmla="*/ 3764423 w 4572002"/>
              <a:gd name="connsiteY319" fmla="*/ 1268758 h 6858002"/>
              <a:gd name="connsiteX320" fmla="*/ 3769590 w 4572002"/>
              <a:gd name="connsiteY320" fmla="*/ 1286070 h 6858002"/>
              <a:gd name="connsiteX321" fmla="*/ 3791927 w 4572002"/>
              <a:gd name="connsiteY321" fmla="*/ 1350628 h 6858002"/>
              <a:gd name="connsiteX322" fmla="*/ 3786333 w 4572002"/>
              <a:gd name="connsiteY322" fmla="*/ 1413840 h 6858002"/>
              <a:gd name="connsiteX323" fmla="*/ 3791928 w 4572002"/>
              <a:gd name="connsiteY323" fmla="*/ 1350627 h 6858002"/>
              <a:gd name="connsiteX324" fmla="*/ 3769590 w 4572002"/>
              <a:gd name="connsiteY324" fmla="*/ 1286069 h 6858002"/>
              <a:gd name="connsiteX325" fmla="*/ 3706152 w 4572002"/>
              <a:gd name="connsiteY325" fmla="*/ 773035 h 6858002"/>
              <a:gd name="connsiteX326" fmla="*/ 3706152 w 4572002"/>
              <a:gd name="connsiteY326" fmla="*/ 773036 h 6858002"/>
              <a:gd name="connsiteX327" fmla="*/ 3714152 w 4572002"/>
              <a:gd name="connsiteY327" fmla="*/ 854380 h 6858002"/>
              <a:gd name="connsiteX328" fmla="*/ 3745205 w 4572002"/>
              <a:gd name="connsiteY328" fmla="*/ 915344 h 6858002"/>
              <a:gd name="connsiteX329" fmla="*/ 3755683 w 4572002"/>
              <a:gd name="connsiteY329" fmla="*/ 927156 h 6858002"/>
              <a:gd name="connsiteX330" fmla="*/ 3752063 w 4572002"/>
              <a:gd name="connsiteY330" fmla="*/ 1097088 h 6858002"/>
              <a:gd name="connsiteX331" fmla="*/ 3747681 w 4572002"/>
              <a:gd name="connsiteY331" fmla="*/ 1123186 h 6858002"/>
              <a:gd name="connsiteX332" fmla="*/ 3772400 w 4572002"/>
              <a:gd name="connsiteY332" fmla="*/ 1184029 h 6858002"/>
              <a:gd name="connsiteX333" fmla="*/ 3747682 w 4572002"/>
              <a:gd name="connsiteY333" fmla="*/ 1123185 h 6858002"/>
              <a:gd name="connsiteX334" fmla="*/ 3752064 w 4572002"/>
              <a:gd name="connsiteY334" fmla="*/ 1097087 h 6858002"/>
              <a:gd name="connsiteX335" fmla="*/ 3755684 w 4572002"/>
              <a:gd name="connsiteY335" fmla="*/ 927155 h 6858002"/>
              <a:gd name="connsiteX336" fmla="*/ 3745206 w 4572002"/>
              <a:gd name="connsiteY336" fmla="*/ 915343 h 6858002"/>
              <a:gd name="connsiteX337" fmla="*/ 3714152 w 4572002"/>
              <a:gd name="connsiteY337" fmla="*/ 854379 h 6858002"/>
              <a:gd name="connsiteX338" fmla="*/ 3761553 w 4572002"/>
              <a:gd name="connsiteY338" fmla="*/ 517851 h 6858002"/>
              <a:gd name="connsiteX339" fmla="*/ 3752635 w 4572002"/>
              <a:gd name="connsiteY339" fmla="*/ 556048 h 6858002"/>
              <a:gd name="connsiteX340" fmla="*/ 3746157 w 4572002"/>
              <a:gd name="connsiteY340" fmla="*/ 580051 h 6858002"/>
              <a:gd name="connsiteX341" fmla="*/ 3742776 w 4572002"/>
              <a:gd name="connsiteY341" fmla="*/ 642538 h 6858002"/>
              <a:gd name="connsiteX342" fmla="*/ 3730253 w 4572002"/>
              <a:gd name="connsiteY342" fmla="*/ 694928 h 6858002"/>
              <a:gd name="connsiteX343" fmla="*/ 3742777 w 4572002"/>
              <a:gd name="connsiteY343" fmla="*/ 642537 h 6858002"/>
              <a:gd name="connsiteX344" fmla="*/ 3746158 w 4572002"/>
              <a:gd name="connsiteY344" fmla="*/ 580050 h 6858002"/>
              <a:gd name="connsiteX345" fmla="*/ 3752636 w 4572002"/>
              <a:gd name="connsiteY345" fmla="*/ 556047 h 6858002"/>
              <a:gd name="connsiteX346" fmla="*/ 3774848 w 4572002"/>
              <a:gd name="connsiteY346" fmla="*/ 298169 h 6858002"/>
              <a:gd name="connsiteX347" fmla="*/ 3760065 w 4572002"/>
              <a:gd name="connsiteY347" fmla="*/ 313534 h 6858002"/>
              <a:gd name="connsiteX348" fmla="*/ 3759493 w 4572002"/>
              <a:gd name="connsiteY348" fmla="*/ 338871 h 6858002"/>
              <a:gd name="connsiteX349" fmla="*/ 3759500 w 4572002"/>
              <a:gd name="connsiteY349" fmla="*/ 338900 h 6858002"/>
              <a:gd name="connsiteX350" fmla="*/ 3769400 w 4572002"/>
              <a:gd name="connsiteY350" fmla="*/ 395640 h 6858002"/>
              <a:gd name="connsiteX351" fmla="*/ 3765590 w 4572002"/>
              <a:gd name="connsiteY351" fmla="*/ 367328 h 6858002"/>
              <a:gd name="connsiteX352" fmla="*/ 3759500 w 4572002"/>
              <a:gd name="connsiteY352" fmla="*/ 338900 h 6858002"/>
              <a:gd name="connsiteX353" fmla="*/ 3759494 w 4572002"/>
              <a:gd name="connsiteY353" fmla="*/ 338870 h 6858002"/>
              <a:gd name="connsiteX354" fmla="*/ 3760066 w 4572002"/>
              <a:gd name="connsiteY354" fmla="*/ 313533 h 6858002"/>
              <a:gd name="connsiteX355" fmla="*/ 3782393 w 4572002"/>
              <a:gd name="connsiteY355" fmla="*/ 281568 h 6858002"/>
              <a:gd name="connsiteX356" fmla="*/ 3777498 w 4572002"/>
              <a:gd name="connsiteY356" fmla="*/ 295415 h 6858002"/>
              <a:gd name="connsiteX357" fmla="*/ 3777499 w 4572002"/>
              <a:gd name="connsiteY357" fmla="*/ 295415 h 6858002"/>
              <a:gd name="connsiteX358" fmla="*/ 3769073 w 4572002"/>
              <a:gd name="connsiteY358" fmla="*/ 24486 h 6858002"/>
              <a:gd name="connsiteX359" fmla="*/ 3766810 w 4572002"/>
              <a:gd name="connsiteY359" fmla="*/ 74129 h 6858002"/>
              <a:gd name="connsiteX360" fmla="*/ 3772734 w 4572002"/>
              <a:gd name="connsiteY360" fmla="*/ 125861 h 6858002"/>
              <a:gd name="connsiteX361" fmla="*/ 3777129 w 4572002"/>
              <a:gd name="connsiteY361" fmla="*/ 153387 h 6858002"/>
              <a:gd name="connsiteX362" fmla="*/ 3785402 w 4572002"/>
              <a:gd name="connsiteY362" fmla="*/ 228944 h 6858002"/>
              <a:gd name="connsiteX363" fmla="*/ 3780943 w 4572002"/>
              <a:gd name="connsiteY363" fmla="*/ 177271 h 6858002"/>
              <a:gd name="connsiteX364" fmla="*/ 3777129 w 4572002"/>
              <a:gd name="connsiteY364" fmla="*/ 153387 h 6858002"/>
              <a:gd name="connsiteX365" fmla="*/ 3776930 w 4572002"/>
              <a:gd name="connsiteY365" fmla="*/ 151569 h 6858002"/>
              <a:gd name="connsiteX366" fmla="*/ 3766811 w 4572002"/>
              <a:gd name="connsiteY366" fmla="*/ 74129 h 6858002"/>
              <a:gd name="connsiteX367" fmla="*/ 3766492 w 4572002"/>
              <a:gd name="connsiteY367" fmla="*/ 0 h 6858002"/>
              <a:gd name="connsiteX368" fmla="*/ 4230600 w 4572002"/>
              <a:gd name="connsiteY368" fmla="*/ 0 h 6858002"/>
              <a:gd name="connsiteX369" fmla="*/ 4229473 w 4572002"/>
              <a:gd name="connsiteY369" fmla="*/ 2817 h 6858002"/>
              <a:gd name="connsiteX370" fmla="*/ 4215375 w 4572002"/>
              <a:gd name="connsiteY370" fmla="*/ 63587 h 6858002"/>
              <a:gd name="connsiteX371" fmla="*/ 4201468 w 4572002"/>
              <a:gd name="connsiteY371" fmla="*/ 176939 h 6858002"/>
              <a:gd name="connsiteX372" fmla="*/ 4193466 w 4572002"/>
              <a:gd name="connsiteY372" fmla="*/ 200182 h 6858002"/>
              <a:gd name="connsiteX373" fmla="*/ 4155554 w 4572002"/>
              <a:gd name="connsiteY373" fmla="*/ 340774 h 6858002"/>
              <a:gd name="connsiteX374" fmla="*/ 4156319 w 4572002"/>
              <a:gd name="connsiteY374" fmla="*/ 453364 h 6858002"/>
              <a:gd name="connsiteX375" fmla="*/ 4158033 w 4572002"/>
              <a:gd name="connsiteY375" fmla="*/ 462126 h 6858002"/>
              <a:gd name="connsiteX376" fmla="*/ 4170605 w 4572002"/>
              <a:gd name="connsiteY376" fmla="*/ 505182 h 6858002"/>
              <a:gd name="connsiteX377" fmla="*/ 4167177 w 4572002"/>
              <a:gd name="connsiteY377" fmla="*/ 571860 h 6858002"/>
              <a:gd name="connsiteX378" fmla="*/ 4149840 w 4572002"/>
              <a:gd name="connsiteY378" fmla="*/ 617772 h 6858002"/>
              <a:gd name="connsiteX379" fmla="*/ 4149078 w 4572002"/>
              <a:gd name="connsiteY379" fmla="*/ 674923 h 6858002"/>
              <a:gd name="connsiteX380" fmla="*/ 4159937 w 4572002"/>
              <a:gd name="connsiteY380" fmla="*/ 740268 h 6858002"/>
              <a:gd name="connsiteX381" fmla="*/ 4162223 w 4572002"/>
              <a:gd name="connsiteY381" fmla="*/ 769605 h 6858002"/>
              <a:gd name="connsiteX382" fmla="*/ 4184703 w 4572002"/>
              <a:gd name="connsiteY382" fmla="*/ 850189 h 6858002"/>
              <a:gd name="connsiteX383" fmla="*/ 4179179 w 4572002"/>
              <a:gd name="connsiteY383" fmla="*/ 898198 h 6858002"/>
              <a:gd name="connsiteX384" fmla="*/ 4164319 w 4572002"/>
              <a:gd name="connsiteY384" fmla="*/ 945444 h 6858002"/>
              <a:gd name="connsiteX385" fmla="*/ 4150030 w 4572002"/>
              <a:gd name="connsiteY385" fmla="*/ 975733 h 6858002"/>
              <a:gd name="connsiteX386" fmla="*/ 4139934 w 4572002"/>
              <a:gd name="connsiteY386" fmla="*/ 1036887 h 6858002"/>
              <a:gd name="connsiteX387" fmla="*/ 4141458 w 4572002"/>
              <a:gd name="connsiteY387" fmla="*/ 1048125 h 6858002"/>
              <a:gd name="connsiteX388" fmla="*/ 4154032 w 4572002"/>
              <a:gd name="connsiteY388" fmla="*/ 1230633 h 6858002"/>
              <a:gd name="connsiteX389" fmla="*/ 4174225 w 4572002"/>
              <a:gd name="connsiteY389" fmla="*/ 1303024 h 6858002"/>
              <a:gd name="connsiteX390" fmla="*/ 4176701 w 4572002"/>
              <a:gd name="connsiteY390" fmla="*/ 1318456 h 6858002"/>
              <a:gd name="connsiteX391" fmla="*/ 4199372 w 4572002"/>
              <a:gd name="connsiteY391" fmla="*/ 1472575 h 6858002"/>
              <a:gd name="connsiteX392" fmla="*/ 4200325 w 4572002"/>
              <a:gd name="connsiteY392" fmla="*/ 1489720 h 6858002"/>
              <a:gd name="connsiteX393" fmla="*/ 4196324 w 4572002"/>
              <a:gd name="connsiteY393" fmla="*/ 1537537 h 6858002"/>
              <a:gd name="connsiteX394" fmla="*/ 4237474 w 4572002"/>
              <a:gd name="connsiteY394" fmla="*/ 1650317 h 6858002"/>
              <a:gd name="connsiteX395" fmla="*/ 4251572 w 4572002"/>
              <a:gd name="connsiteY395" fmla="*/ 1763287 h 6858002"/>
              <a:gd name="connsiteX396" fmla="*/ 4251380 w 4572002"/>
              <a:gd name="connsiteY396" fmla="*/ 1825393 h 6858002"/>
              <a:gd name="connsiteX397" fmla="*/ 4261478 w 4572002"/>
              <a:gd name="connsiteY397" fmla="*/ 1869780 h 6858002"/>
              <a:gd name="connsiteX398" fmla="*/ 4292149 w 4572002"/>
              <a:gd name="connsiteY398" fmla="*/ 1978940 h 6858002"/>
              <a:gd name="connsiteX399" fmla="*/ 4296911 w 4572002"/>
              <a:gd name="connsiteY399" fmla="*/ 2030378 h 6858002"/>
              <a:gd name="connsiteX400" fmla="*/ 4307201 w 4572002"/>
              <a:gd name="connsiteY400" fmla="*/ 2085054 h 6858002"/>
              <a:gd name="connsiteX401" fmla="*/ 4353302 w 4572002"/>
              <a:gd name="connsiteY401" fmla="*/ 2220312 h 6858002"/>
              <a:gd name="connsiteX402" fmla="*/ 4350636 w 4572002"/>
              <a:gd name="connsiteY402" fmla="*/ 2330806 h 6858002"/>
              <a:gd name="connsiteX403" fmla="*/ 4351206 w 4572002"/>
              <a:gd name="connsiteY403" fmla="*/ 2401292 h 6858002"/>
              <a:gd name="connsiteX404" fmla="*/ 4366446 w 4572002"/>
              <a:gd name="connsiteY404" fmla="*/ 2485307 h 6858002"/>
              <a:gd name="connsiteX405" fmla="*/ 4388736 w 4572002"/>
              <a:gd name="connsiteY405" fmla="*/ 2554079 h 6858002"/>
              <a:gd name="connsiteX406" fmla="*/ 4406453 w 4572002"/>
              <a:gd name="connsiteY406" fmla="*/ 2649143 h 6858002"/>
              <a:gd name="connsiteX407" fmla="*/ 4440554 w 4572002"/>
              <a:gd name="connsiteY407" fmla="*/ 2743826 h 6858002"/>
              <a:gd name="connsiteX408" fmla="*/ 4466653 w 4572002"/>
              <a:gd name="connsiteY408" fmla="*/ 2809930 h 6858002"/>
              <a:gd name="connsiteX409" fmla="*/ 4489705 w 4572002"/>
              <a:gd name="connsiteY409" fmla="*/ 2901943 h 6858002"/>
              <a:gd name="connsiteX410" fmla="*/ 4505897 w 4572002"/>
              <a:gd name="connsiteY410" fmla="*/ 3042728 h 6858002"/>
              <a:gd name="connsiteX411" fmla="*/ 4507613 w 4572002"/>
              <a:gd name="connsiteY411" fmla="*/ 3107500 h 6858002"/>
              <a:gd name="connsiteX412" fmla="*/ 4545521 w 4572002"/>
              <a:gd name="connsiteY412" fmla="*/ 3209993 h 6858002"/>
              <a:gd name="connsiteX413" fmla="*/ 4563811 w 4572002"/>
              <a:gd name="connsiteY413" fmla="*/ 3253809 h 6858002"/>
              <a:gd name="connsiteX414" fmla="*/ 4548570 w 4572002"/>
              <a:gd name="connsiteY414" fmla="*/ 3293244 h 6858002"/>
              <a:gd name="connsiteX415" fmla="*/ 4531043 w 4572002"/>
              <a:gd name="connsiteY415" fmla="*/ 3318771 h 6858002"/>
              <a:gd name="connsiteX416" fmla="*/ 4545904 w 4572002"/>
              <a:gd name="connsiteY416" fmla="*/ 3399546 h 6858002"/>
              <a:gd name="connsiteX417" fmla="*/ 4561524 w 4572002"/>
              <a:gd name="connsiteY417" fmla="*/ 3485275 h 6858002"/>
              <a:gd name="connsiteX418" fmla="*/ 4572002 w 4572002"/>
              <a:gd name="connsiteY418" fmla="*/ 3546617 h 6858002"/>
              <a:gd name="connsiteX419" fmla="*/ 4563620 w 4572002"/>
              <a:gd name="connsiteY419" fmla="*/ 3623201 h 6858002"/>
              <a:gd name="connsiteX420" fmla="*/ 4560192 w 4572002"/>
              <a:gd name="connsiteY420" fmla="*/ 3683591 h 6858002"/>
              <a:gd name="connsiteX421" fmla="*/ 4550476 w 4572002"/>
              <a:gd name="connsiteY421" fmla="*/ 3732361 h 6858002"/>
              <a:gd name="connsiteX422" fmla="*/ 4544759 w 4572002"/>
              <a:gd name="connsiteY422" fmla="*/ 3749506 h 6858002"/>
              <a:gd name="connsiteX423" fmla="*/ 4500182 w 4572002"/>
              <a:gd name="connsiteY423" fmla="*/ 3885338 h 6858002"/>
              <a:gd name="connsiteX424" fmla="*/ 4464557 w 4572002"/>
              <a:gd name="connsiteY424" fmla="*/ 4030503 h 6858002"/>
              <a:gd name="connsiteX425" fmla="*/ 4487039 w 4572002"/>
              <a:gd name="connsiteY425" fmla="*/ 4124614 h 6858002"/>
              <a:gd name="connsiteX426" fmla="*/ 4486656 w 4572002"/>
              <a:gd name="connsiteY426" fmla="*/ 4159667 h 6858002"/>
              <a:gd name="connsiteX427" fmla="*/ 4491801 w 4572002"/>
              <a:gd name="connsiteY427" fmla="*/ 4320837 h 6858002"/>
              <a:gd name="connsiteX428" fmla="*/ 4497325 w 4572002"/>
              <a:gd name="connsiteY428" fmla="*/ 4349222 h 6858002"/>
              <a:gd name="connsiteX429" fmla="*/ 4474653 w 4572002"/>
              <a:gd name="connsiteY429" fmla="*/ 4502579 h 6858002"/>
              <a:gd name="connsiteX430" fmla="*/ 4470844 w 4572002"/>
              <a:gd name="connsiteY430" fmla="*/ 4558207 h 6858002"/>
              <a:gd name="connsiteX431" fmla="*/ 4464557 w 4572002"/>
              <a:gd name="connsiteY431" fmla="*/ 4609452 h 6858002"/>
              <a:gd name="connsiteX432" fmla="*/ 4463033 w 4572002"/>
              <a:gd name="connsiteY432" fmla="*/ 4681083 h 6858002"/>
              <a:gd name="connsiteX433" fmla="*/ 4465891 w 4572002"/>
              <a:gd name="connsiteY433" fmla="*/ 4755381 h 6858002"/>
              <a:gd name="connsiteX434" fmla="*/ 4465319 w 4572002"/>
              <a:gd name="connsiteY434" fmla="*/ 4838250 h 6858002"/>
              <a:gd name="connsiteX435" fmla="*/ 4460367 w 4572002"/>
              <a:gd name="connsiteY435" fmla="*/ 4871019 h 6858002"/>
              <a:gd name="connsiteX436" fmla="*/ 4463795 w 4572002"/>
              <a:gd name="connsiteY436" fmla="*/ 4959602 h 6858002"/>
              <a:gd name="connsiteX437" fmla="*/ 4458082 w 4572002"/>
              <a:gd name="connsiteY437" fmla="*/ 5006086 h 6858002"/>
              <a:gd name="connsiteX438" fmla="*/ 4456937 w 4572002"/>
              <a:gd name="connsiteY438" fmla="*/ 5082670 h 6858002"/>
              <a:gd name="connsiteX439" fmla="*/ 4455603 w 4572002"/>
              <a:gd name="connsiteY439" fmla="*/ 5107627 h 6858002"/>
              <a:gd name="connsiteX440" fmla="*/ 4454840 w 4572002"/>
              <a:gd name="connsiteY440" fmla="*/ 5129916 h 6858002"/>
              <a:gd name="connsiteX441" fmla="*/ 4470464 w 4572002"/>
              <a:gd name="connsiteY441" fmla="*/ 5206308 h 6858002"/>
              <a:gd name="connsiteX442" fmla="*/ 4471415 w 4572002"/>
              <a:gd name="connsiteY442" fmla="*/ 5274129 h 6858002"/>
              <a:gd name="connsiteX443" fmla="*/ 4483990 w 4572002"/>
              <a:gd name="connsiteY443" fmla="*/ 5393005 h 6858002"/>
              <a:gd name="connsiteX444" fmla="*/ 4479607 w 4572002"/>
              <a:gd name="connsiteY444" fmla="*/ 5419295 h 6858002"/>
              <a:gd name="connsiteX445" fmla="*/ 4477894 w 4572002"/>
              <a:gd name="connsiteY445" fmla="*/ 5501594 h 6858002"/>
              <a:gd name="connsiteX446" fmla="*/ 4476560 w 4572002"/>
              <a:gd name="connsiteY446" fmla="*/ 5548460 h 6858002"/>
              <a:gd name="connsiteX447" fmla="*/ 4485703 w 4572002"/>
              <a:gd name="connsiteY447" fmla="*/ 5606372 h 6858002"/>
              <a:gd name="connsiteX448" fmla="*/ 4505134 w 4572002"/>
              <a:gd name="connsiteY448" fmla="*/ 5706959 h 6858002"/>
              <a:gd name="connsiteX449" fmla="*/ 4508183 w 4572002"/>
              <a:gd name="connsiteY449" fmla="*/ 5733440 h 6858002"/>
              <a:gd name="connsiteX450" fmla="*/ 4517519 w 4572002"/>
              <a:gd name="connsiteY450" fmla="*/ 5781830 h 6858002"/>
              <a:gd name="connsiteX451" fmla="*/ 4519234 w 4572002"/>
              <a:gd name="connsiteY451" fmla="*/ 5790592 h 6858002"/>
              <a:gd name="connsiteX452" fmla="*/ 4542855 w 4572002"/>
              <a:gd name="connsiteY452" fmla="*/ 5864318 h 6858002"/>
              <a:gd name="connsiteX453" fmla="*/ 4544759 w 4572002"/>
              <a:gd name="connsiteY453" fmla="*/ 5902610 h 6858002"/>
              <a:gd name="connsiteX454" fmla="*/ 4544951 w 4572002"/>
              <a:gd name="connsiteY454" fmla="*/ 6012723 h 6858002"/>
              <a:gd name="connsiteX455" fmla="*/ 4541332 w 4572002"/>
              <a:gd name="connsiteY455" fmla="*/ 6059397 h 6858002"/>
              <a:gd name="connsiteX456" fmla="*/ 4527426 w 4572002"/>
              <a:gd name="connsiteY456" fmla="*/ 6171605 h 6858002"/>
              <a:gd name="connsiteX457" fmla="*/ 4520568 w 4572002"/>
              <a:gd name="connsiteY457" fmla="*/ 6242093 h 6858002"/>
              <a:gd name="connsiteX458" fmla="*/ 4509706 w 4572002"/>
              <a:gd name="connsiteY458" fmla="*/ 6323058 h 6858002"/>
              <a:gd name="connsiteX459" fmla="*/ 4502848 w 4572002"/>
              <a:gd name="connsiteY459" fmla="*/ 6415833 h 6858002"/>
              <a:gd name="connsiteX460" fmla="*/ 4482084 w 4572002"/>
              <a:gd name="connsiteY460" fmla="*/ 6584812 h 6858002"/>
              <a:gd name="connsiteX461" fmla="*/ 4460557 w 4572002"/>
              <a:gd name="connsiteY461" fmla="*/ 6748458 h 6858002"/>
              <a:gd name="connsiteX462" fmla="*/ 4441507 w 4572002"/>
              <a:gd name="connsiteY462" fmla="*/ 6815516 h 6858002"/>
              <a:gd name="connsiteX463" fmla="*/ 4431806 w 4572002"/>
              <a:gd name="connsiteY463" fmla="*/ 6858001 h 6858002"/>
              <a:gd name="connsiteX464" fmla="*/ 4259554 w 4572002"/>
              <a:gd name="connsiteY464" fmla="*/ 6858001 h 6858002"/>
              <a:gd name="connsiteX465" fmla="*/ 4259554 w 4572002"/>
              <a:gd name="connsiteY465" fmla="*/ 6858002 h 6858002"/>
              <a:gd name="connsiteX466" fmla="*/ 0 w 4572002"/>
              <a:gd name="connsiteY466" fmla="*/ 6858002 h 6858002"/>
              <a:gd name="connsiteX467" fmla="*/ 0 w 4572002"/>
              <a:gd name="connsiteY467" fmla="*/ 2 h 6858002"/>
              <a:gd name="connsiteX468" fmla="*/ 3766492 w 4572002"/>
              <a:gd name="connsiteY468" fmla="*/ 1 h 6858002"/>
              <a:gd name="connsiteX469" fmla="*/ 3769210 w 4572002"/>
              <a:gd name="connsiteY469" fmla="*/ 2148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</a:cxnLst>
            <a:rect l="l" t="t" r="r" b="b"/>
            <a:pathLst>
              <a:path w="4572002" h="6858002">
                <a:moveTo>
                  <a:pt x="4214994" y="6564620"/>
                </a:moveTo>
                <a:lnTo>
                  <a:pt x="4214994" y="6564621"/>
                </a:lnTo>
                <a:cubicBezTo>
                  <a:pt x="4225281" y="6575479"/>
                  <a:pt x="4231378" y="6582147"/>
                  <a:pt x="4237474" y="6588626"/>
                </a:cubicBezTo>
                <a:lnTo>
                  <a:pt x="4254096" y="6625225"/>
                </a:lnTo>
                <a:lnTo>
                  <a:pt x="4247001" y="6662540"/>
                </a:lnTo>
                <a:lnTo>
                  <a:pt x="4247000" y="6662541"/>
                </a:lnTo>
                <a:lnTo>
                  <a:pt x="4246999" y="6662544"/>
                </a:lnTo>
                <a:lnTo>
                  <a:pt x="4235550" y="6683027"/>
                </a:lnTo>
                <a:lnTo>
                  <a:pt x="4232403" y="6702976"/>
                </a:lnTo>
                <a:lnTo>
                  <a:pt x="4232403" y="6702977"/>
                </a:lnTo>
                <a:cubicBezTo>
                  <a:pt x="4232808" y="6716169"/>
                  <a:pt x="4237951" y="6729219"/>
                  <a:pt x="4246238" y="6742553"/>
                </a:cubicBezTo>
                <a:lnTo>
                  <a:pt x="4246239" y="6742555"/>
                </a:lnTo>
                <a:lnTo>
                  <a:pt x="4265716" y="6812062"/>
                </a:lnTo>
                <a:lnTo>
                  <a:pt x="4265717" y="6812064"/>
                </a:lnTo>
                <a:lnTo>
                  <a:pt x="4265717" y="6812063"/>
                </a:lnTo>
                <a:lnTo>
                  <a:pt x="4265716" y="6812062"/>
                </a:lnTo>
                <a:lnTo>
                  <a:pt x="4260942" y="6776800"/>
                </a:lnTo>
                <a:lnTo>
                  <a:pt x="4246239" y="6742555"/>
                </a:lnTo>
                <a:lnTo>
                  <a:pt x="4246238" y="6742552"/>
                </a:lnTo>
                <a:lnTo>
                  <a:pt x="4232403" y="6702976"/>
                </a:lnTo>
                <a:lnTo>
                  <a:pt x="4246999" y="6662544"/>
                </a:lnTo>
                <a:lnTo>
                  <a:pt x="4247000" y="6662542"/>
                </a:lnTo>
                <a:lnTo>
                  <a:pt x="4247001" y="6662540"/>
                </a:lnTo>
                <a:lnTo>
                  <a:pt x="4254084" y="6645552"/>
                </a:lnTo>
                <a:lnTo>
                  <a:pt x="4254096" y="6625225"/>
                </a:lnTo>
                <a:lnTo>
                  <a:pt x="4254096" y="6625224"/>
                </a:lnTo>
                <a:cubicBezTo>
                  <a:pt x="4252000" y="6611341"/>
                  <a:pt x="4245951" y="6597578"/>
                  <a:pt x="4237474" y="6588625"/>
                </a:cubicBezTo>
                <a:close/>
                <a:moveTo>
                  <a:pt x="4295315" y="6438981"/>
                </a:moveTo>
                <a:lnTo>
                  <a:pt x="4275385" y="6463840"/>
                </a:lnTo>
                <a:lnTo>
                  <a:pt x="4275382" y="6463849"/>
                </a:lnTo>
                <a:lnTo>
                  <a:pt x="4261587" y="6513012"/>
                </a:lnTo>
                <a:lnTo>
                  <a:pt x="4242781" y="6546194"/>
                </a:lnTo>
                <a:lnTo>
                  <a:pt x="4242781" y="6546195"/>
                </a:lnTo>
                <a:lnTo>
                  <a:pt x="4259120" y="6521804"/>
                </a:lnTo>
                <a:lnTo>
                  <a:pt x="4261587" y="6513012"/>
                </a:lnTo>
                <a:lnTo>
                  <a:pt x="4264398" y="6508052"/>
                </a:lnTo>
                <a:lnTo>
                  <a:pt x="4275382" y="6463849"/>
                </a:lnTo>
                <a:lnTo>
                  <a:pt x="4275385" y="6463841"/>
                </a:lnTo>
                <a:cubicBezTo>
                  <a:pt x="4278336" y="6451650"/>
                  <a:pt x="4285813" y="6444077"/>
                  <a:pt x="4295315" y="6438981"/>
                </a:cubicBezTo>
                <a:close/>
                <a:moveTo>
                  <a:pt x="4381289" y="6365204"/>
                </a:moveTo>
                <a:lnTo>
                  <a:pt x="4380008" y="6387910"/>
                </a:lnTo>
                <a:lnTo>
                  <a:pt x="4378243" y="6391549"/>
                </a:lnTo>
                <a:lnTo>
                  <a:pt x="4370589" y="6407332"/>
                </a:lnTo>
                <a:lnTo>
                  <a:pt x="4370589" y="6407333"/>
                </a:lnTo>
                <a:lnTo>
                  <a:pt x="4378243" y="6391549"/>
                </a:lnTo>
                <a:lnTo>
                  <a:pt x="4380008" y="6387910"/>
                </a:lnTo>
                <a:close/>
                <a:moveTo>
                  <a:pt x="4142220" y="4221391"/>
                </a:moveTo>
                <a:lnTo>
                  <a:pt x="4142220" y="4221392"/>
                </a:lnTo>
                <a:cubicBezTo>
                  <a:pt x="4142982" y="4232061"/>
                  <a:pt x="4143172" y="4243873"/>
                  <a:pt x="4147936" y="4253015"/>
                </a:cubicBezTo>
                <a:cubicBezTo>
                  <a:pt x="4160129" y="4277402"/>
                  <a:pt x="4175749" y="4300071"/>
                  <a:pt x="4187752" y="4324646"/>
                </a:cubicBezTo>
                <a:lnTo>
                  <a:pt x="4196706" y="4363891"/>
                </a:lnTo>
                <a:lnTo>
                  <a:pt x="4195944" y="4482004"/>
                </a:lnTo>
                <a:cubicBezTo>
                  <a:pt x="4193276" y="4546776"/>
                  <a:pt x="4192704" y="4612500"/>
                  <a:pt x="4135934" y="4659174"/>
                </a:cubicBezTo>
                <a:cubicBezTo>
                  <a:pt x="4131362" y="4662986"/>
                  <a:pt x="4128694" y="4671176"/>
                  <a:pt x="4127932" y="4677655"/>
                </a:cubicBezTo>
                <a:cubicBezTo>
                  <a:pt x="4124313" y="4707564"/>
                  <a:pt x="4123931" y="4738235"/>
                  <a:pt x="4118025" y="4767764"/>
                </a:cubicBezTo>
                <a:cubicBezTo>
                  <a:pt x="4115644" y="4779575"/>
                  <a:pt x="4114835" y="4790387"/>
                  <a:pt x="4116716" y="4800483"/>
                </a:cubicBezTo>
                <a:lnTo>
                  <a:pt x="4116716" y="4800484"/>
                </a:lnTo>
                <a:cubicBezTo>
                  <a:pt x="4118597" y="4810581"/>
                  <a:pt x="4123170" y="4819964"/>
                  <a:pt x="4131552" y="4828917"/>
                </a:cubicBezTo>
                <a:lnTo>
                  <a:pt x="4153733" y="4863343"/>
                </a:lnTo>
                <a:lnTo>
                  <a:pt x="4161262" y="4889275"/>
                </a:lnTo>
                <a:lnTo>
                  <a:pt x="4159557" y="4912168"/>
                </a:lnTo>
                <a:cubicBezTo>
                  <a:pt x="4157842" y="4919978"/>
                  <a:pt x="4157485" y="4927122"/>
                  <a:pt x="4158155" y="4933804"/>
                </a:cubicBezTo>
                <a:lnTo>
                  <a:pt x="4158155" y="4933805"/>
                </a:lnTo>
                <a:lnTo>
                  <a:pt x="4162914" y="4952673"/>
                </a:lnTo>
                <a:lnTo>
                  <a:pt x="4165707" y="4957454"/>
                </a:lnTo>
                <a:lnTo>
                  <a:pt x="4166985" y="4961456"/>
                </a:lnTo>
                <a:cubicBezTo>
                  <a:pt x="4171496" y="4970097"/>
                  <a:pt x="4177202" y="4978394"/>
                  <a:pt x="4182989" y="4987038"/>
                </a:cubicBezTo>
                <a:cubicBezTo>
                  <a:pt x="4194228" y="5003802"/>
                  <a:pt x="4208326" y="5022853"/>
                  <a:pt x="4209468" y="5041522"/>
                </a:cubicBezTo>
                <a:cubicBezTo>
                  <a:pt x="4210087" y="5052096"/>
                  <a:pt x="4213005" y="5062300"/>
                  <a:pt x="4216684" y="5072376"/>
                </a:cubicBezTo>
                <a:lnTo>
                  <a:pt x="4222587" y="5087441"/>
                </a:lnTo>
                <a:lnTo>
                  <a:pt x="4235615" y="5133220"/>
                </a:lnTo>
                <a:lnTo>
                  <a:pt x="4235616" y="5133225"/>
                </a:lnTo>
                <a:lnTo>
                  <a:pt x="4228901" y="5166113"/>
                </a:lnTo>
                <a:lnTo>
                  <a:pt x="4228901" y="5166114"/>
                </a:lnTo>
                <a:cubicBezTo>
                  <a:pt x="4228139" y="5167638"/>
                  <a:pt x="4228712" y="5169781"/>
                  <a:pt x="4229593" y="5172091"/>
                </a:cubicBezTo>
                <a:lnTo>
                  <a:pt x="4232139" y="5179068"/>
                </a:lnTo>
                <a:cubicBezTo>
                  <a:pt x="4235759" y="5196595"/>
                  <a:pt x="4235807" y="5213598"/>
                  <a:pt x="4231973" y="5229434"/>
                </a:cubicBezTo>
                <a:lnTo>
                  <a:pt x="4225669" y="5241089"/>
                </a:lnTo>
                <a:lnTo>
                  <a:pt x="4208517" y="5272796"/>
                </a:lnTo>
                <a:cubicBezTo>
                  <a:pt x="4196871" y="5285441"/>
                  <a:pt x="4189165" y="5298595"/>
                  <a:pt x="4184613" y="5312288"/>
                </a:cubicBezTo>
                <a:lnTo>
                  <a:pt x="4183557" y="5321350"/>
                </a:lnTo>
                <a:lnTo>
                  <a:pt x="4181083" y="5326163"/>
                </a:lnTo>
                <a:lnTo>
                  <a:pt x="4179637" y="5355014"/>
                </a:lnTo>
                <a:lnTo>
                  <a:pt x="4179637" y="5355015"/>
                </a:lnTo>
                <a:cubicBezTo>
                  <a:pt x="4180286" y="5364883"/>
                  <a:pt x="4181989" y="5375003"/>
                  <a:pt x="4184513" y="5385385"/>
                </a:cubicBezTo>
                <a:cubicBezTo>
                  <a:pt x="4187752" y="5398722"/>
                  <a:pt x="4190038" y="5412058"/>
                  <a:pt x="4192704" y="5425583"/>
                </a:cubicBezTo>
                <a:cubicBezTo>
                  <a:pt x="4196514" y="5443871"/>
                  <a:pt x="4200516" y="5462352"/>
                  <a:pt x="4204327" y="5480638"/>
                </a:cubicBezTo>
                <a:lnTo>
                  <a:pt x="4208850" y="5507668"/>
                </a:lnTo>
                <a:lnTo>
                  <a:pt x="4198232" y="5531692"/>
                </a:lnTo>
                <a:lnTo>
                  <a:pt x="4198231" y="5531693"/>
                </a:lnTo>
                <a:cubicBezTo>
                  <a:pt x="4191181" y="5537600"/>
                  <a:pt x="4187989" y="5542649"/>
                  <a:pt x="4188085" y="5547578"/>
                </a:cubicBezTo>
                <a:lnTo>
                  <a:pt x="4188085" y="5547579"/>
                </a:lnTo>
                <a:cubicBezTo>
                  <a:pt x="4188180" y="5552508"/>
                  <a:pt x="4191562" y="5557318"/>
                  <a:pt x="4197659" y="5562747"/>
                </a:cubicBezTo>
                <a:cubicBezTo>
                  <a:pt x="4240332" y="5600468"/>
                  <a:pt x="4267003" y="5646190"/>
                  <a:pt x="4268907" y="5704484"/>
                </a:cubicBezTo>
                <a:cubicBezTo>
                  <a:pt x="4269289" y="5716486"/>
                  <a:pt x="4271954" y="5728679"/>
                  <a:pt x="4274812" y="5740489"/>
                </a:cubicBezTo>
                <a:cubicBezTo>
                  <a:pt x="4276527" y="5747729"/>
                  <a:pt x="4278433" y="5756494"/>
                  <a:pt x="4283578" y="5760874"/>
                </a:cubicBezTo>
                <a:cubicBezTo>
                  <a:pt x="4322821" y="5794975"/>
                  <a:pt x="4350063" y="5837458"/>
                  <a:pt x="4371973" y="5883752"/>
                </a:cubicBezTo>
                <a:lnTo>
                  <a:pt x="4371974" y="5883757"/>
                </a:lnTo>
                <a:lnTo>
                  <a:pt x="4389877" y="5935946"/>
                </a:lnTo>
                <a:lnTo>
                  <a:pt x="4389878" y="5935950"/>
                </a:lnTo>
                <a:lnTo>
                  <a:pt x="4386259" y="5993290"/>
                </a:lnTo>
                <a:lnTo>
                  <a:pt x="4386259" y="5993291"/>
                </a:lnTo>
                <a:cubicBezTo>
                  <a:pt x="4385116" y="6004531"/>
                  <a:pt x="4385306" y="6017485"/>
                  <a:pt x="4379782" y="6026440"/>
                </a:cubicBezTo>
                <a:cubicBezTo>
                  <a:pt x="4362445" y="6054825"/>
                  <a:pt x="4343778" y="6082258"/>
                  <a:pt x="4323583" y="6108738"/>
                </a:cubicBezTo>
                <a:cubicBezTo>
                  <a:pt x="4314914" y="6120074"/>
                  <a:pt x="4309961" y="6126884"/>
                  <a:pt x="4309890" y="6133314"/>
                </a:cubicBezTo>
                <a:lnTo>
                  <a:pt x="4309890" y="6133315"/>
                </a:lnTo>
                <a:lnTo>
                  <a:pt x="4313591" y="6143190"/>
                </a:lnTo>
                <a:lnTo>
                  <a:pt x="4325486" y="6155600"/>
                </a:lnTo>
                <a:lnTo>
                  <a:pt x="4325488" y="6155603"/>
                </a:lnTo>
                <a:cubicBezTo>
                  <a:pt x="4347778" y="6175798"/>
                  <a:pt x="4359398" y="6200945"/>
                  <a:pt x="4364160" y="6228757"/>
                </a:cubicBezTo>
                <a:lnTo>
                  <a:pt x="4381497" y="6361540"/>
                </a:lnTo>
                <a:lnTo>
                  <a:pt x="4381497" y="6361539"/>
                </a:lnTo>
                <a:cubicBezTo>
                  <a:pt x="4377877" y="6317151"/>
                  <a:pt x="4371590" y="6272764"/>
                  <a:pt x="4364160" y="6228756"/>
                </a:cubicBezTo>
                <a:cubicBezTo>
                  <a:pt x="4359398" y="6200944"/>
                  <a:pt x="4347778" y="6175797"/>
                  <a:pt x="4325488" y="6155602"/>
                </a:cubicBezTo>
                <a:lnTo>
                  <a:pt x="4325486" y="6155600"/>
                </a:lnTo>
                <a:lnTo>
                  <a:pt x="4309890" y="6133315"/>
                </a:lnTo>
                <a:lnTo>
                  <a:pt x="4323583" y="6108739"/>
                </a:lnTo>
                <a:cubicBezTo>
                  <a:pt x="4343778" y="6082259"/>
                  <a:pt x="4362445" y="6054826"/>
                  <a:pt x="4379782" y="6026441"/>
                </a:cubicBezTo>
                <a:cubicBezTo>
                  <a:pt x="4385306" y="6017486"/>
                  <a:pt x="4385116" y="6004532"/>
                  <a:pt x="4386259" y="5993292"/>
                </a:cubicBezTo>
                <a:lnTo>
                  <a:pt x="4386259" y="5993290"/>
                </a:lnTo>
                <a:lnTo>
                  <a:pt x="4389712" y="5964477"/>
                </a:lnTo>
                <a:lnTo>
                  <a:pt x="4389878" y="5935950"/>
                </a:lnTo>
                <a:lnTo>
                  <a:pt x="4389878" y="5935949"/>
                </a:lnTo>
                <a:lnTo>
                  <a:pt x="4389877" y="5935946"/>
                </a:lnTo>
                <a:lnTo>
                  <a:pt x="4382997" y="5909351"/>
                </a:lnTo>
                <a:lnTo>
                  <a:pt x="4371974" y="5883757"/>
                </a:lnTo>
                <a:lnTo>
                  <a:pt x="4371973" y="5883751"/>
                </a:lnTo>
                <a:cubicBezTo>
                  <a:pt x="4350063" y="5837457"/>
                  <a:pt x="4322821" y="5794974"/>
                  <a:pt x="4283578" y="5760873"/>
                </a:cubicBezTo>
                <a:cubicBezTo>
                  <a:pt x="4278433" y="5756493"/>
                  <a:pt x="4276527" y="5747728"/>
                  <a:pt x="4274812" y="5740488"/>
                </a:cubicBezTo>
                <a:cubicBezTo>
                  <a:pt x="4271954" y="5728678"/>
                  <a:pt x="4269289" y="5716485"/>
                  <a:pt x="4268907" y="5704483"/>
                </a:cubicBezTo>
                <a:cubicBezTo>
                  <a:pt x="4267003" y="5646189"/>
                  <a:pt x="4240332" y="5600467"/>
                  <a:pt x="4197659" y="5562746"/>
                </a:cubicBezTo>
                <a:lnTo>
                  <a:pt x="4188085" y="5547578"/>
                </a:lnTo>
                <a:lnTo>
                  <a:pt x="4198231" y="5531694"/>
                </a:lnTo>
                <a:lnTo>
                  <a:pt x="4198232" y="5531692"/>
                </a:lnTo>
                <a:lnTo>
                  <a:pt x="4206630" y="5520422"/>
                </a:lnTo>
                <a:lnTo>
                  <a:pt x="4208850" y="5507668"/>
                </a:lnTo>
                <a:lnTo>
                  <a:pt x="4208850" y="5507667"/>
                </a:lnTo>
                <a:cubicBezTo>
                  <a:pt x="4208803" y="5498832"/>
                  <a:pt x="4206231" y="5489497"/>
                  <a:pt x="4204327" y="5480637"/>
                </a:cubicBezTo>
                <a:cubicBezTo>
                  <a:pt x="4200516" y="5462351"/>
                  <a:pt x="4196514" y="5443870"/>
                  <a:pt x="4192704" y="5425582"/>
                </a:cubicBezTo>
                <a:cubicBezTo>
                  <a:pt x="4190038" y="5412057"/>
                  <a:pt x="4187752" y="5398721"/>
                  <a:pt x="4184513" y="5385384"/>
                </a:cubicBezTo>
                <a:lnTo>
                  <a:pt x="4179637" y="5355014"/>
                </a:lnTo>
                <a:lnTo>
                  <a:pt x="4183557" y="5321350"/>
                </a:lnTo>
                <a:lnTo>
                  <a:pt x="4208517" y="5272797"/>
                </a:lnTo>
                <a:lnTo>
                  <a:pt x="4225669" y="5241089"/>
                </a:lnTo>
                <a:lnTo>
                  <a:pt x="4231973" y="5229433"/>
                </a:lnTo>
                <a:lnTo>
                  <a:pt x="4232139" y="5179068"/>
                </a:lnTo>
                <a:lnTo>
                  <a:pt x="4232139" y="5179067"/>
                </a:lnTo>
                <a:cubicBezTo>
                  <a:pt x="4231663" y="5176876"/>
                  <a:pt x="4230473" y="5174400"/>
                  <a:pt x="4229593" y="5172090"/>
                </a:cubicBezTo>
                <a:lnTo>
                  <a:pt x="4228901" y="5166114"/>
                </a:lnTo>
                <a:lnTo>
                  <a:pt x="4235616" y="5133225"/>
                </a:lnTo>
                <a:lnTo>
                  <a:pt x="4235616" y="5133224"/>
                </a:lnTo>
                <a:lnTo>
                  <a:pt x="4235615" y="5133220"/>
                </a:lnTo>
                <a:lnTo>
                  <a:pt x="4228473" y="5102461"/>
                </a:lnTo>
                <a:lnTo>
                  <a:pt x="4222587" y="5087441"/>
                </a:lnTo>
                <a:lnTo>
                  <a:pt x="4222582" y="5087423"/>
                </a:lnTo>
                <a:cubicBezTo>
                  <a:pt x="4216496" y="5072411"/>
                  <a:pt x="4210397" y="5057381"/>
                  <a:pt x="4209468" y="5041521"/>
                </a:cubicBezTo>
                <a:cubicBezTo>
                  <a:pt x="4208326" y="5022852"/>
                  <a:pt x="4194228" y="5003801"/>
                  <a:pt x="4182989" y="4987037"/>
                </a:cubicBezTo>
                <a:lnTo>
                  <a:pt x="4165707" y="4957454"/>
                </a:lnTo>
                <a:lnTo>
                  <a:pt x="4158155" y="4933805"/>
                </a:lnTo>
                <a:lnTo>
                  <a:pt x="4159557" y="4912169"/>
                </a:lnTo>
                <a:cubicBezTo>
                  <a:pt x="4161319" y="4904358"/>
                  <a:pt x="4161831" y="4896714"/>
                  <a:pt x="4161262" y="4889276"/>
                </a:cubicBezTo>
                <a:lnTo>
                  <a:pt x="4161262" y="4889275"/>
                </a:lnTo>
                <a:lnTo>
                  <a:pt x="4156484" y="4867614"/>
                </a:lnTo>
                <a:lnTo>
                  <a:pt x="4153733" y="4863343"/>
                </a:lnTo>
                <a:lnTo>
                  <a:pt x="4151983" y="4857317"/>
                </a:lnTo>
                <a:cubicBezTo>
                  <a:pt x="4146840" y="4847214"/>
                  <a:pt x="4139839" y="4837703"/>
                  <a:pt x="4131552" y="4828916"/>
                </a:cubicBezTo>
                <a:lnTo>
                  <a:pt x="4116716" y="4800483"/>
                </a:lnTo>
                <a:lnTo>
                  <a:pt x="4118025" y="4767765"/>
                </a:lnTo>
                <a:cubicBezTo>
                  <a:pt x="4123931" y="4738236"/>
                  <a:pt x="4124313" y="4707565"/>
                  <a:pt x="4127932" y="4677656"/>
                </a:cubicBezTo>
                <a:cubicBezTo>
                  <a:pt x="4128694" y="4671177"/>
                  <a:pt x="4131362" y="4662987"/>
                  <a:pt x="4135934" y="4659175"/>
                </a:cubicBezTo>
                <a:cubicBezTo>
                  <a:pt x="4192704" y="4612501"/>
                  <a:pt x="4193276" y="4546777"/>
                  <a:pt x="4195944" y="4482005"/>
                </a:cubicBezTo>
                <a:cubicBezTo>
                  <a:pt x="4197659" y="4442762"/>
                  <a:pt x="4197659" y="4403326"/>
                  <a:pt x="4196706" y="4363891"/>
                </a:cubicBezTo>
                <a:lnTo>
                  <a:pt x="4196706" y="4363890"/>
                </a:lnTo>
                <a:cubicBezTo>
                  <a:pt x="4196514" y="4350554"/>
                  <a:pt x="4193466" y="4336457"/>
                  <a:pt x="4187752" y="4324645"/>
                </a:cubicBezTo>
                <a:cubicBezTo>
                  <a:pt x="4175749" y="4300070"/>
                  <a:pt x="4160129" y="4277401"/>
                  <a:pt x="4147936" y="4253014"/>
                </a:cubicBezTo>
                <a:close/>
                <a:moveTo>
                  <a:pt x="4211111" y="2836172"/>
                </a:moveTo>
                <a:lnTo>
                  <a:pt x="4202421" y="2848793"/>
                </a:lnTo>
                <a:cubicBezTo>
                  <a:pt x="4197421" y="2865010"/>
                  <a:pt x="4191562" y="2881307"/>
                  <a:pt x="4186816" y="2897785"/>
                </a:cubicBezTo>
                <a:lnTo>
                  <a:pt x="4185787" y="2903551"/>
                </a:lnTo>
                <a:lnTo>
                  <a:pt x="4182513" y="2914328"/>
                </a:lnTo>
                <a:lnTo>
                  <a:pt x="4177882" y="2947858"/>
                </a:lnTo>
                <a:lnTo>
                  <a:pt x="4177881" y="2947862"/>
                </a:lnTo>
                <a:lnTo>
                  <a:pt x="4177881" y="2947863"/>
                </a:lnTo>
                <a:cubicBezTo>
                  <a:pt x="4177512" y="2959157"/>
                  <a:pt x="4178512" y="2970576"/>
                  <a:pt x="4181465" y="2982149"/>
                </a:cubicBezTo>
                <a:lnTo>
                  <a:pt x="4193158" y="3077402"/>
                </a:lnTo>
                <a:lnTo>
                  <a:pt x="4180703" y="3172654"/>
                </a:lnTo>
                <a:cubicBezTo>
                  <a:pt x="4154794" y="3276480"/>
                  <a:pt x="4127362" y="3380305"/>
                  <a:pt x="4133076" y="3489467"/>
                </a:cubicBezTo>
                <a:cubicBezTo>
                  <a:pt x="4134028" y="3507563"/>
                  <a:pt x="4122407" y="3529090"/>
                  <a:pt x="4110977" y="3544713"/>
                </a:cubicBezTo>
                <a:cubicBezTo>
                  <a:pt x="4100119" y="3559668"/>
                  <a:pt x="4094260" y="3566812"/>
                  <a:pt x="4093355" y="3574408"/>
                </a:cubicBezTo>
                <a:lnTo>
                  <a:pt x="4093355" y="3574409"/>
                </a:lnTo>
                <a:cubicBezTo>
                  <a:pt x="4092450" y="3582005"/>
                  <a:pt x="4096499" y="3590054"/>
                  <a:pt x="4105453" y="3606818"/>
                </a:cubicBezTo>
                <a:cubicBezTo>
                  <a:pt x="4109835" y="3614820"/>
                  <a:pt x="4112501" y="3624726"/>
                  <a:pt x="4118979" y="3630633"/>
                </a:cubicBezTo>
                <a:lnTo>
                  <a:pt x="4136708" y="3654416"/>
                </a:lnTo>
                <a:lnTo>
                  <a:pt x="4140382" y="3668940"/>
                </a:lnTo>
                <a:lnTo>
                  <a:pt x="4143220" y="3680164"/>
                </a:lnTo>
                <a:lnTo>
                  <a:pt x="4139172" y="3734837"/>
                </a:lnTo>
                <a:lnTo>
                  <a:pt x="4139172" y="3734838"/>
                </a:lnTo>
                <a:cubicBezTo>
                  <a:pt x="4138220" y="3741316"/>
                  <a:pt x="4136886" y="3749126"/>
                  <a:pt x="4139554" y="3754653"/>
                </a:cubicBezTo>
                <a:lnTo>
                  <a:pt x="4145911" y="3789776"/>
                </a:lnTo>
                <a:lnTo>
                  <a:pt x="4130980" y="3822472"/>
                </a:lnTo>
                <a:cubicBezTo>
                  <a:pt x="4123932" y="3831902"/>
                  <a:pt x="4118312" y="3842046"/>
                  <a:pt x="4116645" y="3852619"/>
                </a:cubicBezTo>
                <a:lnTo>
                  <a:pt x="4116645" y="3852620"/>
                </a:lnTo>
                <a:lnTo>
                  <a:pt x="4117425" y="3868764"/>
                </a:lnTo>
                <a:lnTo>
                  <a:pt x="4126028" y="3885337"/>
                </a:lnTo>
                <a:lnTo>
                  <a:pt x="4126028" y="3885339"/>
                </a:lnTo>
                <a:cubicBezTo>
                  <a:pt x="4135744" y="3897722"/>
                  <a:pt x="4143150" y="3910319"/>
                  <a:pt x="4148409" y="3923125"/>
                </a:cubicBezTo>
                <a:lnTo>
                  <a:pt x="4157913" y="3962160"/>
                </a:lnTo>
                <a:lnTo>
                  <a:pt x="4142221" y="4043838"/>
                </a:lnTo>
                <a:lnTo>
                  <a:pt x="4142220" y="4043839"/>
                </a:lnTo>
                <a:cubicBezTo>
                  <a:pt x="4133457" y="4063842"/>
                  <a:pt x="4128075" y="4083702"/>
                  <a:pt x="4127099" y="4103825"/>
                </a:cubicBezTo>
                <a:lnTo>
                  <a:pt x="4127099" y="4103826"/>
                </a:lnTo>
                <a:lnTo>
                  <a:pt x="4129066" y="4134256"/>
                </a:lnTo>
                <a:lnTo>
                  <a:pt x="4138410" y="4165382"/>
                </a:lnTo>
                <a:lnTo>
                  <a:pt x="4138410" y="4165384"/>
                </a:lnTo>
                <a:lnTo>
                  <a:pt x="4142315" y="4192388"/>
                </a:lnTo>
                <a:lnTo>
                  <a:pt x="4142315" y="4192387"/>
                </a:lnTo>
                <a:cubicBezTo>
                  <a:pt x="4142411" y="4182767"/>
                  <a:pt x="4141839" y="4173480"/>
                  <a:pt x="4138410" y="4165383"/>
                </a:cubicBezTo>
                <a:lnTo>
                  <a:pt x="4138410" y="4165382"/>
                </a:lnTo>
                <a:lnTo>
                  <a:pt x="4127099" y="4103826"/>
                </a:lnTo>
                <a:lnTo>
                  <a:pt x="4142220" y="4043840"/>
                </a:lnTo>
                <a:lnTo>
                  <a:pt x="4142221" y="4043838"/>
                </a:lnTo>
                <a:lnTo>
                  <a:pt x="4155523" y="4002410"/>
                </a:lnTo>
                <a:lnTo>
                  <a:pt x="4157913" y="3962160"/>
                </a:lnTo>
                <a:lnTo>
                  <a:pt x="4157913" y="3962159"/>
                </a:lnTo>
                <a:cubicBezTo>
                  <a:pt x="4155651" y="3935727"/>
                  <a:pt x="4145460" y="3910104"/>
                  <a:pt x="4126028" y="3885338"/>
                </a:cubicBezTo>
                <a:lnTo>
                  <a:pt x="4126028" y="3885337"/>
                </a:lnTo>
                <a:lnTo>
                  <a:pt x="4116645" y="3852620"/>
                </a:lnTo>
                <a:lnTo>
                  <a:pt x="4130980" y="3822473"/>
                </a:lnTo>
                <a:cubicBezTo>
                  <a:pt x="4139172" y="3811614"/>
                  <a:pt x="4144316" y="3800897"/>
                  <a:pt x="4145911" y="3789777"/>
                </a:cubicBezTo>
                <a:lnTo>
                  <a:pt x="4145911" y="3789776"/>
                </a:lnTo>
                <a:cubicBezTo>
                  <a:pt x="4147507" y="3778655"/>
                  <a:pt x="4145554" y="3767130"/>
                  <a:pt x="4139554" y="3754652"/>
                </a:cubicBezTo>
                <a:lnTo>
                  <a:pt x="4139172" y="3734838"/>
                </a:lnTo>
                <a:lnTo>
                  <a:pt x="4143220" y="3680164"/>
                </a:lnTo>
                <a:lnTo>
                  <a:pt x="4143220" y="3680163"/>
                </a:lnTo>
                <a:lnTo>
                  <a:pt x="4140382" y="3668940"/>
                </a:lnTo>
                <a:lnTo>
                  <a:pt x="4136708" y="3654416"/>
                </a:lnTo>
                <a:lnTo>
                  <a:pt x="4136708" y="3654416"/>
                </a:lnTo>
                <a:lnTo>
                  <a:pt x="4136708" y="3654415"/>
                </a:lnTo>
                <a:cubicBezTo>
                  <a:pt x="4132898" y="3646123"/>
                  <a:pt x="4127219" y="3638157"/>
                  <a:pt x="4118979" y="3630632"/>
                </a:cubicBezTo>
                <a:cubicBezTo>
                  <a:pt x="4112501" y="3624725"/>
                  <a:pt x="4109835" y="3614819"/>
                  <a:pt x="4105453" y="3606817"/>
                </a:cubicBezTo>
                <a:cubicBezTo>
                  <a:pt x="4100976" y="3598435"/>
                  <a:pt x="4097725" y="3592232"/>
                  <a:pt x="4095707" y="3587174"/>
                </a:cubicBezTo>
                <a:lnTo>
                  <a:pt x="4093355" y="3574408"/>
                </a:lnTo>
                <a:lnTo>
                  <a:pt x="4098434" y="3562321"/>
                </a:lnTo>
                <a:cubicBezTo>
                  <a:pt x="4101369" y="3557716"/>
                  <a:pt x="4105548" y="3552191"/>
                  <a:pt x="4110977" y="3544714"/>
                </a:cubicBezTo>
                <a:cubicBezTo>
                  <a:pt x="4122407" y="3529091"/>
                  <a:pt x="4134028" y="3507564"/>
                  <a:pt x="4133076" y="3489468"/>
                </a:cubicBezTo>
                <a:cubicBezTo>
                  <a:pt x="4127362" y="3380306"/>
                  <a:pt x="4154794" y="3276481"/>
                  <a:pt x="4180703" y="3172655"/>
                </a:cubicBezTo>
                <a:cubicBezTo>
                  <a:pt x="4188705" y="3140650"/>
                  <a:pt x="4192943" y="3109026"/>
                  <a:pt x="4193158" y="3077402"/>
                </a:cubicBezTo>
                <a:lnTo>
                  <a:pt x="4193158" y="3077401"/>
                </a:lnTo>
                <a:cubicBezTo>
                  <a:pt x="4193372" y="3045777"/>
                  <a:pt x="4189562" y="3014153"/>
                  <a:pt x="4181465" y="2982148"/>
                </a:cubicBezTo>
                <a:lnTo>
                  <a:pt x="4177881" y="2947863"/>
                </a:lnTo>
                <a:lnTo>
                  <a:pt x="4177882" y="2947858"/>
                </a:lnTo>
                <a:lnTo>
                  <a:pt x="4185787" y="2903551"/>
                </a:lnTo>
                <a:lnTo>
                  <a:pt x="4202421" y="2848794"/>
                </a:lnTo>
                <a:cubicBezTo>
                  <a:pt x="4203754" y="2844317"/>
                  <a:pt x="4207040" y="2839983"/>
                  <a:pt x="4211111" y="2836173"/>
                </a:cubicBezTo>
                <a:close/>
                <a:moveTo>
                  <a:pt x="3726625" y="1508458"/>
                </a:moveTo>
                <a:lnTo>
                  <a:pt x="3698531" y="1596214"/>
                </a:lnTo>
                <a:cubicBezTo>
                  <a:pt x="3696054" y="1604979"/>
                  <a:pt x="3697579" y="1615837"/>
                  <a:pt x="3700436" y="1624981"/>
                </a:cubicBezTo>
                <a:cubicBezTo>
                  <a:pt x="3710152" y="1656224"/>
                  <a:pt x="3734537" y="1676037"/>
                  <a:pt x="3757017" y="1697754"/>
                </a:cubicBezTo>
                <a:cubicBezTo>
                  <a:pt x="3766924" y="1707280"/>
                  <a:pt x="3773972" y="1720424"/>
                  <a:pt x="3779686" y="1733189"/>
                </a:cubicBezTo>
                <a:cubicBezTo>
                  <a:pt x="3794357" y="1766336"/>
                  <a:pt x="3807501" y="1800247"/>
                  <a:pt x="3821407" y="1833776"/>
                </a:cubicBezTo>
                <a:cubicBezTo>
                  <a:pt x="3822741" y="1837014"/>
                  <a:pt x="3826170" y="1839680"/>
                  <a:pt x="3829028" y="1842159"/>
                </a:cubicBezTo>
                <a:cubicBezTo>
                  <a:pt x="3859129" y="1866923"/>
                  <a:pt x="3889418" y="1891498"/>
                  <a:pt x="3919519" y="1916455"/>
                </a:cubicBezTo>
                <a:cubicBezTo>
                  <a:pt x="3925233" y="1921217"/>
                  <a:pt x="3929425" y="1928077"/>
                  <a:pt x="3934949" y="1933220"/>
                </a:cubicBezTo>
                <a:cubicBezTo>
                  <a:pt x="3942569" y="1940460"/>
                  <a:pt x="3949810" y="1949604"/>
                  <a:pt x="3958954" y="1953414"/>
                </a:cubicBezTo>
                <a:cubicBezTo>
                  <a:pt x="3987719" y="1965225"/>
                  <a:pt x="4000103" y="1987895"/>
                  <a:pt x="4005437" y="2016470"/>
                </a:cubicBezTo>
                <a:cubicBezTo>
                  <a:pt x="4010390" y="2042571"/>
                  <a:pt x="4014582" y="2068670"/>
                  <a:pt x="4020296" y="2094579"/>
                </a:cubicBezTo>
                <a:cubicBezTo>
                  <a:pt x="4027154" y="2126202"/>
                  <a:pt x="4034584" y="2157637"/>
                  <a:pt x="4042967" y="2188880"/>
                </a:cubicBezTo>
                <a:cubicBezTo>
                  <a:pt x="4046587" y="2202405"/>
                  <a:pt x="4050777" y="2216693"/>
                  <a:pt x="4058207" y="2228315"/>
                </a:cubicBezTo>
                <a:cubicBezTo>
                  <a:pt x="4078782" y="2260891"/>
                  <a:pt x="4092688" y="2295754"/>
                  <a:pt x="4087164" y="2334045"/>
                </a:cubicBezTo>
                <a:cubicBezTo>
                  <a:pt x="4082782" y="2364716"/>
                  <a:pt x="4094022" y="2390435"/>
                  <a:pt x="4111549" y="2409486"/>
                </a:cubicBezTo>
                <a:cubicBezTo>
                  <a:pt x="4119503" y="2418155"/>
                  <a:pt x="4125016" y="2426977"/>
                  <a:pt x="4128650" y="2435913"/>
                </a:cubicBezTo>
                <a:lnTo>
                  <a:pt x="4134481" y="2463018"/>
                </a:lnTo>
                <a:lnTo>
                  <a:pt x="4125839" y="2518262"/>
                </a:lnTo>
                <a:lnTo>
                  <a:pt x="4125838" y="2518264"/>
                </a:lnTo>
                <a:cubicBezTo>
                  <a:pt x="4123171" y="2527790"/>
                  <a:pt x="4122027" y="2536457"/>
                  <a:pt x="4122194" y="2545006"/>
                </a:cubicBezTo>
                <a:lnTo>
                  <a:pt x="4122194" y="2545007"/>
                </a:lnTo>
                <a:cubicBezTo>
                  <a:pt x="4122360" y="2553556"/>
                  <a:pt x="4123837" y="2561986"/>
                  <a:pt x="4126408" y="2571035"/>
                </a:cubicBezTo>
                <a:cubicBezTo>
                  <a:pt x="4138410" y="2612946"/>
                  <a:pt x="4170987" y="2640951"/>
                  <a:pt x="4199563" y="2668002"/>
                </a:cubicBezTo>
                <a:cubicBezTo>
                  <a:pt x="4223947" y="2691055"/>
                  <a:pt x="4237663" y="2716964"/>
                  <a:pt x="4247953" y="2745349"/>
                </a:cubicBezTo>
                <a:lnTo>
                  <a:pt x="4247954" y="2745352"/>
                </a:lnTo>
                <a:lnTo>
                  <a:pt x="4253873" y="2778006"/>
                </a:lnTo>
                <a:lnTo>
                  <a:pt x="4253453" y="2785440"/>
                </a:lnTo>
                <a:lnTo>
                  <a:pt x="4243374" y="2811780"/>
                </a:lnTo>
                <a:lnTo>
                  <a:pt x="4243371" y="2811787"/>
                </a:lnTo>
                <a:lnTo>
                  <a:pt x="4243372" y="2811787"/>
                </a:lnTo>
                <a:lnTo>
                  <a:pt x="4243374" y="2811780"/>
                </a:lnTo>
                <a:lnTo>
                  <a:pt x="4253025" y="2793023"/>
                </a:lnTo>
                <a:lnTo>
                  <a:pt x="4253453" y="2785440"/>
                </a:lnTo>
                <a:lnTo>
                  <a:pt x="4254654" y="2782305"/>
                </a:lnTo>
                <a:lnTo>
                  <a:pt x="4253873" y="2778006"/>
                </a:lnTo>
                <a:lnTo>
                  <a:pt x="4254284" y="2770758"/>
                </a:lnTo>
                <a:lnTo>
                  <a:pt x="4247954" y="2745352"/>
                </a:lnTo>
                <a:lnTo>
                  <a:pt x="4247953" y="2745348"/>
                </a:lnTo>
                <a:cubicBezTo>
                  <a:pt x="4237663" y="2716963"/>
                  <a:pt x="4223947" y="2691054"/>
                  <a:pt x="4199563" y="2668001"/>
                </a:cubicBezTo>
                <a:cubicBezTo>
                  <a:pt x="4170987" y="2640950"/>
                  <a:pt x="4138410" y="2612945"/>
                  <a:pt x="4126408" y="2571034"/>
                </a:cubicBezTo>
                <a:lnTo>
                  <a:pt x="4122194" y="2545007"/>
                </a:lnTo>
                <a:lnTo>
                  <a:pt x="4125838" y="2518265"/>
                </a:lnTo>
                <a:lnTo>
                  <a:pt x="4125839" y="2518262"/>
                </a:lnTo>
                <a:lnTo>
                  <a:pt x="4132419" y="2490551"/>
                </a:lnTo>
                <a:lnTo>
                  <a:pt x="4134481" y="2463018"/>
                </a:lnTo>
                <a:lnTo>
                  <a:pt x="4134481" y="2463017"/>
                </a:lnTo>
                <a:cubicBezTo>
                  <a:pt x="4133600" y="2444777"/>
                  <a:pt x="4127457" y="2426822"/>
                  <a:pt x="4111549" y="2409485"/>
                </a:cubicBezTo>
                <a:cubicBezTo>
                  <a:pt x="4094022" y="2390434"/>
                  <a:pt x="4082782" y="2364715"/>
                  <a:pt x="4087164" y="2334044"/>
                </a:cubicBezTo>
                <a:cubicBezTo>
                  <a:pt x="4092688" y="2295753"/>
                  <a:pt x="4078782" y="2260890"/>
                  <a:pt x="4058207" y="2228314"/>
                </a:cubicBezTo>
                <a:cubicBezTo>
                  <a:pt x="4050777" y="2216692"/>
                  <a:pt x="4046587" y="2202404"/>
                  <a:pt x="4042967" y="2188879"/>
                </a:cubicBezTo>
                <a:cubicBezTo>
                  <a:pt x="4034584" y="2157636"/>
                  <a:pt x="4027154" y="2126201"/>
                  <a:pt x="4020296" y="2094578"/>
                </a:cubicBezTo>
                <a:cubicBezTo>
                  <a:pt x="4014582" y="2068669"/>
                  <a:pt x="4010390" y="2042570"/>
                  <a:pt x="4005437" y="2016469"/>
                </a:cubicBezTo>
                <a:cubicBezTo>
                  <a:pt x="4000103" y="1987894"/>
                  <a:pt x="3987719" y="1965224"/>
                  <a:pt x="3958954" y="1953413"/>
                </a:cubicBezTo>
                <a:cubicBezTo>
                  <a:pt x="3949810" y="1949603"/>
                  <a:pt x="3942569" y="1940459"/>
                  <a:pt x="3934949" y="1933219"/>
                </a:cubicBezTo>
                <a:cubicBezTo>
                  <a:pt x="3929425" y="1928076"/>
                  <a:pt x="3925233" y="1921216"/>
                  <a:pt x="3919519" y="1916454"/>
                </a:cubicBezTo>
                <a:cubicBezTo>
                  <a:pt x="3889418" y="1891497"/>
                  <a:pt x="3859129" y="1866922"/>
                  <a:pt x="3829028" y="1842158"/>
                </a:cubicBezTo>
                <a:cubicBezTo>
                  <a:pt x="3826170" y="1839679"/>
                  <a:pt x="3822741" y="1837013"/>
                  <a:pt x="3821407" y="1833775"/>
                </a:cubicBezTo>
                <a:cubicBezTo>
                  <a:pt x="3807501" y="1800246"/>
                  <a:pt x="3794358" y="1766335"/>
                  <a:pt x="3779686" y="1733188"/>
                </a:cubicBezTo>
                <a:cubicBezTo>
                  <a:pt x="3773972" y="1720423"/>
                  <a:pt x="3766924" y="1707279"/>
                  <a:pt x="3757018" y="1697753"/>
                </a:cubicBezTo>
                <a:cubicBezTo>
                  <a:pt x="3734538" y="1676036"/>
                  <a:pt x="3710152" y="1656223"/>
                  <a:pt x="3700436" y="1624980"/>
                </a:cubicBezTo>
                <a:cubicBezTo>
                  <a:pt x="3697580" y="1615836"/>
                  <a:pt x="3696055" y="1604978"/>
                  <a:pt x="3698532" y="1596213"/>
                </a:cubicBezTo>
                <a:close/>
                <a:moveTo>
                  <a:pt x="3745230" y="1459073"/>
                </a:moveTo>
                <a:lnTo>
                  <a:pt x="3745229" y="1459074"/>
                </a:lnTo>
                <a:lnTo>
                  <a:pt x="3736012" y="1481572"/>
                </a:lnTo>
                <a:close/>
                <a:moveTo>
                  <a:pt x="3764423" y="1268758"/>
                </a:moveTo>
                <a:cubicBezTo>
                  <a:pt x="3764875" y="1275402"/>
                  <a:pt x="3766447" y="1281689"/>
                  <a:pt x="3769590" y="1286070"/>
                </a:cubicBezTo>
                <a:cubicBezTo>
                  <a:pt x="3784163" y="1306930"/>
                  <a:pt x="3790403" y="1328553"/>
                  <a:pt x="3791927" y="1350628"/>
                </a:cubicBezTo>
                <a:lnTo>
                  <a:pt x="3786333" y="1413840"/>
                </a:lnTo>
                <a:lnTo>
                  <a:pt x="3791928" y="1350627"/>
                </a:lnTo>
                <a:cubicBezTo>
                  <a:pt x="3790403" y="1328552"/>
                  <a:pt x="3784164" y="1306930"/>
                  <a:pt x="3769590" y="1286069"/>
                </a:cubicBezTo>
                <a:close/>
                <a:moveTo>
                  <a:pt x="3706152" y="773035"/>
                </a:moveTo>
                <a:lnTo>
                  <a:pt x="3706152" y="773036"/>
                </a:lnTo>
                <a:cubicBezTo>
                  <a:pt x="3708438" y="800277"/>
                  <a:pt x="3711676" y="827330"/>
                  <a:pt x="3714152" y="854380"/>
                </a:cubicBezTo>
                <a:cubicBezTo>
                  <a:pt x="3716438" y="878957"/>
                  <a:pt x="3717200" y="903723"/>
                  <a:pt x="3745205" y="915344"/>
                </a:cubicBezTo>
                <a:cubicBezTo>
                  <a:pt x="3749587" y="917060"/>
                  <a:pt x="3752825" y="922774"/>
                  <a:pt x="3755683" y="927156"/>
                </a:cubicBezTo>
                <a:cubicBezTo>
                  <a:pt x="3799691" y="994786"/>
                  <a:pt x="3798547" y="1030981"/>
                  <a:pt x="3752063" y="1097088"/>
                </a:cubicBezTo>
                <a:cubicBezTo>
                  <a:pt x="3747301" y="1103946"/>
                  <a:pt x="3743871" y="1118614"/>
                  <a:pt x="3747681" y="1123186"/>
                </a:cubicBezTo>
                <a:cubicBezTo>
                  <a:pt x="3763493" y="1142618"/>
                  <a:pt x="3770542" y="1162954"/>
                  <a:pt x="3772400" y="1184029"/>
                </a:cubicBezTo>
                <a:cubicBezTo>
                  <a:pt x="3770542" y="1162954"/>
                  <a:pt x="3763494" y="1142617"/>
                  <a:pt x="3747682" y="1123185"/>
                </a:cubicBezTo>
                <a:cubicBezTo>
                  <a:pt x="3743872" y="1118613"/>
                  <a:pt x="3747302" y="1103945"/>
                  <a:pt x="3752064" y="1097087"/>
                </a:cubicBezTo>
                <a:cubicBezTo>
                  <a:pt x="3798548" y="1030980"/>
                  <a:pt x="3799692" y="994785"/>
                  <a:pt x="3755684" y="927155"/>
                </a:cubicBezTo>
                <a:cubicBezTo>
                  <a:pt x="3752826" y="922773"/>
                  <a:pt x="3749588" y="917059"/>
                  <a:pt x="3745206" y="915343"/>
                </a:cubicBezTo>
                <a:cubicBezTo>
                  <a:pt x="3717200" y="903722"/>
                  <a:pt x="3716438" y="878956"/>
                  <a:pt x="3714152" y="854379"/>
                </a:cubicBezTo>
                <a:close/>
                <a:moveTo>
                  <a:pt x="3761553" y="517851"/>
                </a:moveTo>
                <a:lnTo>
                  <a:pt x="3752635" y="556048"/>
                </a:lnTo>
                <a:cubicBezTo>
                  <a:pt x="3750539" y="564049"/>
                  <a:pt x="3745015" y="572623"/>
                  <a:pt x="3746157" y="580051"/>
                </a:cubicBezTo>
                <a:cubicBezTo>
                  <a:pt x="3749491" y="601579"/>
                  <a:pt x="3747062" y="622201"/>
                  <a:pt x="3742776" y="642538"/>
                </a:cubicBezTo>
                <a:lnTo>
                  <a:pt x="3730253" y="694928"/>
                </a:lnTo>
                <a:lnTo>
                  <a:pt x="3742777" y="642537"/>
                </a:lnTo>
                <a:cubicBezTo>
                  <a:pt x="3747063" y="622201"/>
                  <a:pt x="3749492" y="601578"/>
                  <a:pt x="3746158" y="580050"/>
                </a:cubicBezTo>
                <a:cubicBezTo>
                  <a:pt x="3745016" y="572622"/>
                  <a:pt x="3750540" y="564048"/>
                  <a:pt x="3752636" y="556047"/>
                </a:cubicBezTo>
                <a:close/>
                <a:moveTo>
                  <a:pt x="3774848" y="298169"/>
                </a:moveTo>
                <a:lnTo>
                  <a:pt x="3760065" y="313534"/>
                </a:lnTo>
                <a:cubicBezTo>
                  <a:pt x="3755873" y="316390"/>
                  <a:pt x="3758159" y="330299"/>
                  <a:pt x="3759493" y="338871"/>
                </a:cubicBezTo>
                <a:lnTo>
                  <a:pt x="3759500" y="338900"/>
                </a:lnTo>
                <a:lnTo>
                  <a:pt x="3769400" y="395640"/>
                </a:lnTo>
                <a:lnTo>
                  <a:pt x="3765590" y="367328"/>
                </a:lnTo>
                <a:lnTo>
                  <a:pt x="3759500" y="338900"/>
                </a:lnTo>
                <a:lnTo>
                  <a:pt x="3759494" y="338870"/>
                </a:lnTo>
                <a:cubicBezTo>
                  <a:pt x="3758160" y="330298"/>
                  <a:pt x="3755874" y="316389"/>
                  <a:pt x="3760066" y="313533"/>
                </a:cubicBezTo>
                <a:close/>
                <a:moveTo>
                  <a:pt x="3782393" y="281568"/>
                </a:moveTo>
                <a:lnTo>
                  <a:pt x="3777498" y="295415"/>
                </a:lnTo>
                <a:lnTo>
                  <a:pt x="3777499" y="295415"/>
                </a:lnTo>
                <a:close/>
                <a:moveTo>
                  <a:pt x="3769073" y="24486"/>
                </a:moveTo>
                <a:lnTo>
                  <a:pt x="3766810" y="74129"/>
                </a:lnTo>
                <a:cubicBezTo>
                  <a:pt x="3767733" y="91492"/>
                  <a:pt x="3770043" y="108703"/>
                  <a:pt x="3772734" y="125861"/>
                </a:cubicBezTo>
                <a:lnTo>
                  <a:pt x="3777129" y="153387"/>
                </a:lnTo>
                <a:lnTo>
                  <a:pt x="3785402" y="228944"/>
                </a:lnTo>
                <a:lnTo>
                  <a:pt x="3780943" y="177271"/>
                </a:lnTo>
                <a:lnTo>
                  <a:pt x="3777129" y="153387"/>
                </a:lnTo>
                <a:lnTo>
                  <a:pt x="3776930" y="151569"/>
                </a:lnTo>
                <a:cubicBezTo>
                  <a:pt x="3772700" y="125876"/>
                  <a:pt x="3768195" y="100174"/>
                  <a:pt x="3766811" y="74129"/>
                </a:cubicBezTo>
                <a:close/>
                <a:moveTo>
                  <a:pt x="3766492" y="0"/>
                </a:moveTo>
                <a:lnTo>
                  <a:pt x="4230600" y="0"/>
                </a:lnTo>
                <a:lnTo>
                  <a:pt x="4229473" y="2817"/>
                </a:lnTo>
                <a:cubicBezTo>
                  <a:pt x="4221092" y="21486"/>
                  <a:pt x="4218423" y="43012"/>
                  <a:pt x="4215375" y="63587"/>
                </a:cubicBezTo>
                <a:cubicBezTo>
                  <a:pt x="4209851" y="101308"/>
                  <a:pt x="4206421" y="139219"/>
                  <a:pt x="4201468" y="176939"/>
                </a:cubicBezTo>
                <a:cubicBezTo>
                  <a:pt x="4200325" y="184941"/>
                  <a:pt x="4198231" y="194085"/>
                  <a:pt x="4193466" y="200182"/>
                </a:cubicBezTo>
                <a:cubicBezTo>
                  <a:pt x="4161461" y="241901"/>
                  <a:pt x="4152508" y="292579"/>
                  <a:pt x="4155554" y="340774"/>
                </a:cubicBezTo>
                <a:cubicBezTo>
                  <a:pt x="4157843" y="378686"/>
                  <a:pt x="4159557" y="415835"/>
                  <a:pt x="4156319" y="453364"/>
                </a:cubicBezTo>
                <a:cubicBezTo>
                  <a:pt x="4156127" y="456222"/>
                  <a:pt x="4156509" y="460032"/>
                  <a:pt x="4158033" y="462126"/>
                </a:cubicBezTo>
                <a:cubicBezTo>
                  <a:pt x="4168129" y="475081"/>
                  <a:pt x="4168891" y="488607"/>
                  <a:pt x="4170605" y="505182"/>
                </a:cubicBezTo>
                <a:cubicBezTo>
                  <a:pt x="4173083" y="528615"/>
                  <a:pt x="4171367" y="550141"/>
                  <a:pt x="4167177" y="571860"/>
                </a:cubicBezTo>
                <a:cubicBezTo>
                  <a:pt x="4164129" y="587672"/>
                  <a:pt x="4157843" y="603673"/>
                  <a:pt x="4149840" y="617772"/>
                </a:cubicBezTo>
                <a:cubicBezTo>
                  <a:pt x="4138600" y="637392"/>
                  <a:pt x="4134220" y="656255"/>
                  <a:pt x="4149078" y="674923"/>
                </a:cubicBezTo>
                <a:cubicBezTo>
                  <a:pt x="4164891" y="695116"/>
                  <a:pt x="4159367" y="717977"/>
                  <a:pt x="4159937" y="740268"/>
                </a:cubicBezTo>
                <a:cubicBezTo>
                  <a:pt x="4160129" y="749982"/>
                  <a:pt x="4159747" y="760270"/>
                  <a:pt x="4162223" y="769605"/>
                </a:cubicBezTo>
                <a:cubicBezTo>
                  <a:pt x="4169273" y="796655"/>
                  <a:pt x="4179941" y="822756"/>
                  <a:pt x="4184703" y="850189"/>
                </a:cubicBezTo>
                <a:cubicBezTo>
                  <a:pt x="4187370" y="865430"/>
                  <a:pt x="4182607" y="882384"/>
                  <a:pt x="4179179" y="898198"/>
                </a:cubicBezTo>
                <a:cubicBezTo>
                  <a:pt x="4175559" y="914200"/>
                  <a:pt x="4170035" y="930011"/>
                  <a:pt x="4164319" y="945444"/>
                </a:cubicBezTo>
                <a:cubicBezTo>
                  <a:pt x="4160509" y="955920"/>
                  <a:pt x="4156889" y="967350"/>
                  <a:pt x="4150030" y="975733"/>
                </a:cubicBezTo>
                <a:cubicBezTo>
                  <a:pt x="4134410" y="994785"/>
                  <a:pt x="4131742" y="1014406"/>
                  <a:pt x="4139934" y="1036887"/>
                </a:cubicBezTo>
                <a:cubicBezTo>
                  <a:pt x="4141268" y="1040315"/>
                  <a:pt x="4141268" y="1044315"/>
                  <a:pt x="4141458" y="1048125"/>
                </a:cubicBezTo>
                <a:cubicBezTo>
                  <a:pt x="4145458" y="1109091"/>
                  <a:pt x="4147936" y="1170051"/>
                  <a:pt x="4154032" y="1230633"/>
                </a:cubicBezTo>
                <a:cubicBezTo>
                  <a:pt x="4156509" y="1255206"/>
                  <a:pt x="4167367" y="1278829"/>
                  <a:pt x="4174225" y="1303024"/>
                </a:cubicBezTo>
                <a:cubicBezTo>
                  <a:pt x="4175559" y="1307978"/>
                  <a:pt x="4177655" y="1313504"/>
                  <a:pt x="4176701" y="1318456"/>
                </a:cubicBezTo>
                <a:cubicBezTo>
                  <a:pt x="4167177" y="1372368"/>
                  <a:pt x="4181083" y="1422854"/>
                  <a:pt x="4199372" y="1472575"/>
                </a:cubicBezTo>
                <a:cubicBezTo>
                  <a:pt x="4201278" y="1477717"/>
                  <a:pt x="4200706" y="1484004"/>
                  <a:pt x="4200325" y="1489720"/>
                </a:cubicBezTo>
                <a:cubicBezTo>
                  <a:pt x="4198993" y="1505724"/>
                  <a:pt x="4192324" y="1523059"/>
                  <a:pt x="4196324" y="1537537"/>
                </a:cubicBezTo>
                <a:cubicBezTo>
                  <a:pt x="4207374" y="1576019"/>
                  <a:pt x="4220709" y="1614120"/>
                  <a:pt x="4237474" y="1650317"/>
                </a:cubicBezTo>
                <a:cubicBezTo>
                  <a:pt x="4254428" y="1687086"/>
                  <a:pt x="4268716" y="1721185"/>
                  <a:pt x="4251572" y="1763287"/>
                </a:cubicBezTo>
                <a:cubicBezTo>
                  <a:pt x="4244332" y="1781194"/>
                  <a:pt x="4249476" y="1804816"/>
                  <a:pt x="4251380" y="1825393"/>
                </a:cubicBezTo>
                <a:cubicBezTo>
                  <a:pt x="4252904" y="1840441"/>
                  <a:pt x="4261478" y="1854920"/>
                  <a:pt x="4261478" y="1869780"/>
                </a:cubicBezTo>
                <a:cubicBezTo>
                  <a:pt x="4261478" y="1909408"/>
                  <a:pt x="4271574" y="1944649"/>
                  <a:pt x="4292149" y="1978940"/>
                </a:cubicBezTo>
                <a:cubicBezTo>
                  <a:pt x="4300150" y="1992279"/>
                  <a:pt x="4294815" y="2013043"/>
                  <a:pt x="4296911" y="2030378"/>
                </a:cubicBezTo>
                <a:cubicBezTo>
                  <a:pt x="4299388" y="2048668"/>
                  <a:pt x="4301673" y="2067525"/>
                  <a:pt x="4307201" y="2085054"/>
                </a:cubicBezTo>
                <a:cubicBezTo>
                  <a:pt x="4321679" y="2130393"/>
                  <a:pt x="4338062" y="2175163"/>
                  <a:pt x="4353302" y="2220312"/>
                </a:cubicBezTo>
                <a:cubicBezTo>
                  <a:pt x="4365877" y="2257459"/>
                  <a:pt x="4355970" y="2294039"/>
                  <a:pt x="4350636" y="2330806"/>
                </a:cubicBezTo>
                <a:cubicBezTo>
                  <a:pt x="4347205" y="2353859"/>
                  <a:pt x="4339013" y="2375383"/>
                  <a:pt x="4351206" y="2401292"/>
                </a:cubicBezTo>
                <a:cubicBezTo>
                  <a:pt x="4362828" y="2426059"/>
                  <a:pt x="4360160" y="2457492"/>
                  <a:pt x="4366446" y="2485307"/>
                </a:cubicBezTo>
                <a:cubicBezTo>
                  <a:pt x="4371781" y="2508742"/>
                  <a:pt x="4380354" y="2531409"/>
                  <a:pt x="4388736" y="2554079"/>
                </a:cubicBezTo>
                <a:cubicBezTo>
                  <a:pt x="4400168" y="2584942"/>
                  <a:pt x="4412167" y="2615421"/>
                  <a:pt x="4406453" y="2649143"/>
                </a:cubicBezTo>
                <a:cubicBezTo>
                  <a:pt x="4399976" y="2687436"/>
                  <a:pt x="4424359" y="2713723"/>
                  <a:pt x="4440554" y="2743826"/>
                </a:cubicBezTo>
                <a:cubicBezTo>
                  <a:pt x="4451603" y="2764590"/>
                  <a:pt x="4459795" y="2787259"/>
                  <a:pt x="4466653" y="2809930"/>
                </a:cubicBezTo>
                <a:cubicBezTo>
                  <a:pt x="4475607" y="2840219"/>
                  <a:pt x="4480941" y="2871462"/>
                  <a:pt x="4489705" y="2901943"/>
                </a:cubicBezTo>
                <a:cubicBezTo>
                  <a:pt x="4502848" y="2948047"/>
                  <a:pt x="4513137" y="2994722"/>
                  <a:pt x="4505897" y="3042728"/>
                </a:cubicBezTo>
                <a:cubicBezTo>
                  <a:pt x="4502659" y="3064827"/>
                  <a:pt x="4502848" y="3085403"/>
                  <a:pt x="4507613" y="3107500"/>
                </a:cubicBezTo>
                <a:cubicBezTo>
                  <a:pt x="4515422" y="3143695"/>
                  <a:pt x="4516376" y="3180844"/>
                  <a:pt x="4545521" y="3209993"/>
                </a:cubicBezTo>
                <a:cubicBezTo>
                  <a:pt x="4555811" y="3220280"/>
                  <a:pt x="4558477" y="3238758"/>
                  <a:pt x="4563811" y="3253809"/>
                </a:cubicBezTo>
                <a:cubicBezTo>
                  <a:pt x="4570099" y="3271145"/>
                  <a:pt x="4566858" y="3283908"/>
                  <a:pt x="4548570" y="3293244"/>
                </a:cubicBezTo>
                <a:cubicBezTo>
                  <a:pt x="4540379" y="3297434"/>
                  <a:pt x="4532378" y="3309437"/>
                  <a:pt x="4531043" y="3318771"/>
                </a:cubicBezTo>
                <a:cubicBezTo>
                  <a:pt x="4527043" y="3346776"/>
                  <a:pt x="4532950" y="3372495"/>
                  <a:pt x="4545904" y="3399546"/>
                </a:cubicBezTo>
                <a:cubicBezTo>
                  <a:pt x="4558096" y="3424883"/>
                  <a:pt x="4556762" y="3456508"/>
                  <a:pt x="4561524" y="3485275"/>
                </a:cubicBezTo>
                <a:cubicBezTo>
                  <a:pt x="4564954" y="3505657"/>
                  <a:pt x="4572002" y="3526042"/>
                  <a:pt x="4572002" y="3546617"/>
                </a:cubicBezTo>
                <a:cubicBezTo>
                  <a:pt x="4572002" y="3572146"/>
                  <a:pt x="4565907" y="3597482"/>
                  <a:pt x="4563620" y="3623201"/>
                </a:cubicBezTo>
                <a:cubicBezTo>
                  <a:pt x="4561716" y="3643204"/>
                  <a:pt x="4562478" y="3663589"/>
                  <a:pt x="4560192" y="3683591"/>
                </a:cubicBezTo>
                <a:cubicBezTo>
                  <a:pt x="4558477" y="3699976"/>
                  <a:pt x="4554096" y="3716168"/>
                  <a:pt x="4550476" y="3732361"/>
                </a:cubicBezTo>
                <a:cubicBezTo>
                  <a:pt x="4549142" y="3738267"/>
                  <a:pt x="4543998" y="3744173"/>
                  <a:pt x="4544759" y="3749506"/>
                </a:cubicBezTo>
                <a:cubicBezTo>
                  <a:pt x="4552953" y="3802467"/>
                  <a:pt x="4516376" y="3840569"/>
                  <a:pt x="4500182" y="3885338"/>
                </a:cubicBezTo>
                <a:cubicBezTo>
                  <a:pt x="4483035" y="3932394"/>
                  <a:pt x="4456748" y="3977925"/>
                  <a:pt x="4464557" y="4030503"/>
                </a:cubicBezTo>
                <a:cubicBezTo>
                  <a:pt x="4469319" y="4062318"/>
                  <a:pt x="4480369" y="4092989"/>
                  <a:pt x="4487039" y="4124614"/>
                </a:cubicBezTo>
                <a:cubicBezTo>
                  <a:pt x="4489324" y="4135854"/>
                  <a:pt x="4488943" y="4148427"/>
                  <a:pt x="4486656" y="4159667"/>
                </a:cubicBezTo>
                <a:cubicBezTo>
                  <a:pt x="4476177" y="4213961"/>
                  <a:pt x="4474653" y="4267493"/>
                  <a:pt x="4491801" y="4320837"/>
                </a:cubicBezTo>
                <a:cubicBezTo>
                  <a:pt x="4494659" y="4329979"/>
                  <a:pt x="4497325" y="4339695"/>
                  <a:pt x="4497325" y="4349222"/>
                </a:cubicBezTo>
                <a:cubicBezTo>
                  <a:pt x="4497325" y="4401419"/>
                  <a:pt x="4493324" y="4452665"/>
                  <a:pt x="4474653" y="4502579"/>
                </a:cubicBezTo>
                <a:cubicBezTo>
                  <a:pt x="4468368" y="4519343"/>
                  <a:pt x="4472368" y="4539728"/>
                  <a:pt x="4470844" y="4558207"/>
                </a:cubicBezTo>
                <a:cubicBezTo>
                  <a:pt x="4469511" y="4575351"/>
                  <a:pt x="4468940" y="4592878"/>
                  <a:pt x="4464557" y="4609452"/>
                </a:cubicBezTo>
                <a:cubicBezTo>
                  <a:pt x="4458082" y="4633647"/>
                  <a:pt x="4457320" y="4656126"/>
                  <a:pt x="4463033" y="4681083"/>
                </a:cubicBezTo>
                <a:cubicBezTo>
                  <a:pt x="4468368" y="4704895"/>
                  <a:pt x="4465702" y="4730614"/>
                  <a:pt x="4465891" y="4755381"/>
                </a:cubicBezTo>
                <a:cubicBezTo>
                  <a:pt x="4466082" y="4783004"/>
                  <a:pt x="4466272" y="4810627"/>
                  <a:pt x="4465319" y="4838250"/>
                </a:cubicBezTo>
                <a:cubicBezTo>
                  <a:pt x="4464940" y="4849300"/>
                  <a:pt x="4457320" y="4861873"/>
                  <a:pt x="4460367" y="4871019"/>
                </a:cubicBezTo>
                <a:cubicBezTo>
                  <a:pt x="4470653" y="4900546"/>
                  <a:pt x="4458271" y="4930075"/>
                  <a:pt x="4463795" y="4959602"/>
                </a:cubicBezTo>
                <a:cubicBezTo>
                  <a:pt x="4466653" y="4974082"/>
                  <a:pt x="4458844" y="4990465"/>
                  <a:pt x="4458082" y="5006086"/>
                </a:cubicBezTo>
                <a:cubicBezTo>
                  <a:pt x="4456748" y="5031614"/>
                  <a:pt x="4457320" y="5057141"/>
                  <a:pt x="4456937" y="5082670"/>
                </a:cubicBezTo>
                <a:cubicBezTo>
                  <a:pt x="4456748" y="5091052"/>
                  <a:pt x="4455986" y="5099245"/>
                  <a:pt x="4455603" y="5107627"/>
                </a:cubicBezTo>
                <a:cubicBezTo>
                  <a:pt x="4455223" y="5115057"/>
                  <a:pt x="4453508" y="5122867"/>
                  <a:pt x="4454840" y="5129916"/>
                </a:cubicBezTo>
                <a:cubicBezTo>
                  <a:pt x="4459605" y="5155445"/>
                  <a:pt x="4467415" y="5180591"/>
                  <a:pt x="4470464" y="5206308"/>
                </a:cubicBezTo>
                <a:cubicBezTo>
                  <a:pt x="4473130" y="5228597"/>
                  <a:pt x="4469511" y="5251650"/>
                  <a:pt x="4471415" y="5274129"/>
                </a:cubicBezTo>
                <a:cubicBezTo>
                  <a:pt x="4474653" y="5313754"/>
                  <a:pt x="4480369" y="5353379"/>
                  <a:pt x="4483990" y="5393005"/>
                </a:cubicBezTo>
                <a:cubicBezTo>
                  <a:pt x="4484752" y="5401579"/>
                  <a:pt x="4479988" y="5410531"/>
                  <a:pt x="4479607" y="5419295"/>
                </a:cubicBezTo>
                <a:cubicBezTo>
                  <a:pt x="4478656" y="5446728"/>
                  <a:pt x="4478464" y="5474161"/>
                  <a:pt x="4477894" y="5501594"/>
                </a:cubicBezTo>
                <a:cubicBezTo>
                  <a:pt x="4477702" y="5517215"/>
                  <a:pt x="4478273" y="5533027"/>
                  <a:pt x="4476560" y="5548460"/>
                </a:cubicBezTo>
                <a:cubicBezTo>
                  <a:pt x="4474273" y="5568842"/>
                  <a:pt x="4470844" y="5587321"/>
                  <a:pt x="4485703" y="5606372"/>
                </a:cubicBezTo>
                <a:cubicBezTo>
                  <a:pt x="4508755" y="5635711"/>
                  <a:pt x="4499801" y="5673050"/>
                  <a:pt x="4505134" y="5706959"/>
                </a:cubicBezTo>
                <a:cubicBezTo>
                  <a:pt x="4506468" y="5715723"/>
                  <a:pt x="4506659" y="5724678"/>
                  <a:pt x="4508183" y="5733440"/>
                </a:cubicBezTo>
                <a:cubicBezTo>
                  <a:pt x="4511041" y="5749634"/>
                  <a:pt x="4514279" y="5765635"/>
                  <a:pt x="4517519" y="5781830"/>
                </a:cubicBezTo>
                <a:cubicBezTo>
                  <a:pt x="4518089" y="5784686"/>
                  <a:pt x="4518281" y="5787924"/>
                  <a:pt x="4519234" y="5790592"/>
                </a:cubicBezTo>
                <a:cubicBezTo>
                  <a:pt x="4527233" y="5815169"/>
                  <a:pt x="4536378" y="5839361"/>
                  <a:pt x="4542855" y="5864318"/>
                </a:cubicBezTo>
                <a:cubicBezTo>
                  <a:pt x="4546095" y="5876511"/>
                  <a:pt x="4546476" y="5890037"/>
                  <a:pt x="4544759" y="5902610"/>
                </a:cubicBezTo>
                <a:cubicBezTo>
                  <a:pt x="4539808" y="5939377"/>
                  <a:pt x="4537712" y="5975764"/>
                  <a:pt x="4544951" y="6012723"/>
                </a:cubicBezTo>
                <a:cubicBezTo>
                  <a:pt x="4547808" y="6027392"/>
                  <a:pt x="4543045" y="6043776"/>
                  <a:pt x="4541332" y="6059397"/>
                </a:cubicBezTo>
                <a:cubicBezTo>
                  <a:pt x="4536759" y="6096736"/>
                  <a:pt x="4531805" y="6134075"/>
                  <a:pt x="4527426" y="6171605"/>
                </a:cubicBezTo>
                <a:cubicBezTo>
                  <a:pt x="4524758" y="6195037"/>
                  <a:pt x="4523234" y="6218660"/>
                  <a:pt x="4520568" y="6242093"/>
                </a:cubicBezTo>
                <a:cubicBezTo>
                  <a:pt x="4517327" y="6269144"/>
                  <a:pt x="4512375" y="6296005"/>
                  <a:pt x="4509706" y="6323058"/>
                </a:cubicBezTo>
                <a:cubicBezTo>
                  <a:pt x="4506659" y="6353919"/>
                  <a:pt x="4506089" y="6384972"/>
                  <a:pt x="4502848" y="6415833"/>
                </a:cubicBezTo>
                <a:cubicBezTo>
                  <a:pt x="4496563" y="6472225"/>
                  <a:pt x="4489132" y="6528424"/>
                  <a:pt x="4482084" y="6584812"/>
                </a:cubicBezTo>
                <a:cubicBezTo>
                  <a:pt x="4475226" y="6639488"/>
                  <a:pt x="4469129" y="6694164"/>
                  <a:pt x="4460557" y="6748458"/>
                </a:cubicBezTo>
                <a:cubicBezTo>
                  <a:pt x="4456937" y="6771319"/>
                  <a:pt x="4447030" y="6793035"/>
                  <a:pt x="4441507" y="6815516"/>
                </a:cubicBezTo>
                <a:lnTo>
                  <a:pt x="4431806" y="6858001"/>
                </a:lnTo>
                <a:lnTo>
                  <a:pt x="4259554" y="6858001"/>
                </a:lnTo>
                <a:lnTo>
                  <a:pt x="4259554" y="6858002"/>
                </a:lnTo>
                <a:lnTo>
                  <a:pt x="0" y="6858002"/>
                </a:lnTo>
                <a:lnTo>
                  <a:pt x="0" y="2"/>
                </a:lnTo>
                <a:lnTo>
                  <a:pt x="3766492" y="1"/>
                </a:lnTo>
                <a:lnTo>
                  <a:pt x="3769210" y="21486"/>
                </a:lnTo>
                <a:close/>
              </a:path>
            </a:pathLst>
          </a:custGeom>
          <a:solidFill>
            <a:schemeClr val="tx1">
              <a:alpha val="1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D3839-B659-D844-851B-A011C229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635" y="1143000"/>
            <a:ext cx="3285045" cy="4572000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latin typeface="Gill Sans MT" panose="020B0502020104020203" pitchFamily="34" charset="77"/>
              </a:rPr>
              <a:t>Making a difference for loved ones</a:t>
            </a:r>
            <a:endParaRPr lang="en-US">
              <a:latin typeface="Gill Sans MT" panose="020B0502020104020203" pitchFamily="34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C03C1F1-33AC-4C16-AD56-DD6382C36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08320" y="-1"/>
            <a:ext cx="548640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66E751B-0173-4DAE-BDFD-D5855E48F6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24F58DB-B3B0-4265-8312-823370262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3AEA5-DF48-B344-9ABF-08C05E0A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369" y="1143000"/>
            <a:ext cx="5876395" cy="45720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Seeing their person more settled/finding a place of peace</a:t>
            </a:r>
          </a:p>
          <a:p>
            <a:r>
              <a:rPr lang="en-US" dirty="0">
                <a:latin typeface="Gill Sans MT" panose="020B0502020104020203" pitchFamily="34" charset="77"/>
              </a:rPr>
              <a:t>Not worrying that more could have been done</a:t>
            </a:r>
          </a:p>
          <a:p>
            <a:r>
              <a:rPr lang="en-US" dirty="0">
                <a:latin typeface="Gill Sans MT" panose="020B0502020104020203" pitchFamily="34" charset="77"/>
              </a:rPr>
              <a:t>Journeying towards a good death</a:t>
            </a:r>
          </a:p>
        </p:txBody>
      </p:sp>
    </p:spTree>
    <p:extLst>
      <p:ext uri="{BB962C8B-B14F-4D97-AF65-F5344CB8AC3E}">
        <p14:creationId xmlns:p14="http://schemas.microsoft.com/office/powerpoint/2010/main" val="4031051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Freeform: Shape 7">
            <a:extLst>
              <a:ext uri="{FF2B5EF4-FFF2-40B4-BE49-F238E27FC236}">
                <a16:creationId xmlns:a16="http://schemas.microsoft.com/office/drawing/2014/main" id="{C5486FEF-95C5-433A-8B8C-9C07A3C3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099082"/>
          </a:xfrm>
          <a:custGeom>
            <a:avLst/>
            <a:gdLst>
              <a:gd name="connsiteX0" fmla="*/ 7230262 w 12192000"/>
              <a:gd name="connsiteY0" fmla="*/ 5906862 h 6099082"/>
              <a:gd name="connsiteX1" fmla="*/ 7197115 w 12192000"/>
              <a:gd name="connsiteY1" fmla="*/ 5913338 h 6099082"/>
              <a:gd name="connsiteX2" fmla="*/ 7214545 w 12192000"/>
              <a:gd name="connsiteY2" fmla="*/ 5911744 h 6099082"/>
              <a:gd name="connsiteX3" fmla="*/ 7230262 w 12192000"/>
              <a:gd name="connsiteY3" fmla="*/ 5906862 h 6099082"/>
              <a:gd name="connsiteX4" fmla="*/ 7009120 w 12192000"/>
              <a:gd name="connsiteY4" fmla="*/ 5850263 h 6099082"/>
              <a:gd name="connsiteX5" fmla="*/ 7021563 w 12192000"/>
              <a:gd name="connsiteY5" fmla="*/ 5861355 h 6099082"/>
              <a:gd name="connsiteX6" fmla="*/ 7021563 w 12192000"/>
              <a:gd name="connsiteY6" fmla="*/ 5861354 h 6099082"/>
              <a:gd name="connsiteX7" fmla="*/ 7768443 w 12192000"/>
              <a:gd name="connsiteY7" fmla="*/ 5742074 h 6099082"/>
              <a:gd name="connsiteX8" fmla="*/ 7768443 w 12192000"/>
              <a:gd name="connsiteY8" fmla="*/ 5742075 h 6099082"/>
              <a:gd name="connsiteX9" fmla="*/ 7792447 w 12192000"/>
              <a:gd name="connsiteY9" fmla="*/ 5764553 h 6099082"/>
              <a:gd name="connsiteX10" fmla="*/ 7768443 w 12192000"/>
              <a:gd name="connsiteY10" fmla="*/ 5742074 h 6099082"/>
              <a:gd name="connsiteX11" fmla="*/ 4038748 w 12192000"/>
              <a:gd name="connsiteY11" fmla="*/ 5739955 h 6099082"/>
              <a:gd name="connsiteX12" fmla="*/ 4030517 w 12192000"/>
              <a:gd name="connsiteY12" fmla="*/ 5751599 h 6099082"/>
              <a:gd name="connsiteX13" fmla="*/ 4015609 w 12192000"/>
              <a:gd name="connsiteY13" fmla="*/ 5770450 h 6099082"/>
              <a:gd name="connsiteX14" fmla="*/ 3996845 w 12192000"/>
              <a:gd name="connsiteY14" fmla="*/ 5780104 h 6099082"/>
              <a:gd name="connsiteX15" fmla="*/ 4030518 w 12192000"/>
              <a:gd name="connsiteY15" fmla="*/ 5751599 h 6099082"/>
              <a:gd name="connsiteX16" fmla="*/ 6245343 w 12192000"/>
              <a:gd name="connsiteY16" fmla="*/ 5736549 h 6099082"/>
              <a:gd name="connsiteX17" fmla="*/ 6274406 w 12192000"/>
              <a:gd name="connsiteY17" fmla="*/ 5743345 h 6099082"/>
              <a:gd name="connsiteX18" fmla="*/ 6291246 w 12192000"/>
              <a:gd name="connsiteY18" fmla="*/ 5749662 h 6099082"/>
              <a:gd name="connsiteX19" fmla="*/ 6291385 w 12192000"/>
              <a:gd name="connsiteY19" fmla="*/ 5749714 h 6099082"/>
              <a:gd name="connsiteX20" fmla="*/ 6306284 w 12192000"/>
              <a:gd name="connsiteY20" fmla="*/ 5755552 h 6099082"/>
              <a:gd name="connsiteX21" fmla="*/ 6308075 w 12192000"/>
              <a:gd name="connsiteY21" fmla="*/ 5755968 h 6099082"/>
              <a:gd name="connsiteX22" fmla="*/ 6313854 w 12192000"/>
              <a:gd name="connsiteY22" fmla="*/ 5758133 h 6099082"/>
              <a:gd name="connsiteX23" fmla="*/ 6337047 w 12192000"/>
              <a:gd name="connsiteY23" fmla="*/ 5762696 h 6099082"/>
              <a:gd name="connsiteX24" fmla="*/ 6308075 w 12192000"/>
              <a:gd name="connsiteY24" fmla="*/ 5755968 h 6099082"/>
              <a:gd name="connsiteX25" fmla="*/ 6291385 w 12192000"/>
              <a:gd name="connsiteY25" fmla="*/ 5749714 h 6099082"/>
              <a:gd name="connsiteX26" fmla="*/ 6276197 w 12192000"/>
              <a:gd name="connsiteY26" fmla="*/ 5743764 h 6099082"/>
              <a:gd name="connsiteX27" fmla="*/ 6274406 w 12192000"/>
              <a:gd name="connsiteY27" fmla="*/ 5743345 h 6099082"/>
              <a:gd name="connsiteX28" fmla="*/ 6268612 w 12192000"/>
              <a:gd name="connsiteY28" fmla="*/ 5741171 h 6099082"/>
              <a:gd name="connsiteX29" fmla="*/ 6245343 w 12192000"/>
              <a:gd name="connsiteY29" fmla="*/ 5736549 h 6099082"/>
              <a:gd name="connsiteX30" fmla="*/ 3871824 w 12192000"/>
              <a:gd name="connsiteY30" fmla="*/ 5726642 h 6099082"/>
              <a:gd name="connsiteX31" fmla="*/ 3908498 w 12192000"/>
              <a:gd name="connsiteY31" fmla="*/ 5756123 h 6099082"/>
              <a:gd name="connsiteX32" fmla="*/ 3908984 w 12192000"/>
              <a:gd name="connsiteY32" fmla="*/ 5756350 h 6099082"/>
              <a:gd name="connsiteX33" fmla="*/ 3908498 w 12192000"/>
              <a:gd name="connsiteY33" fmla="*/ 5756123 h 6099082"/>
              <a:gd name="connsiteX34" fmla="*/ 3871824 w 12192000"/>
              <a:gd name="connsiteY34" fmla="*/ 5726642 h 6099082"/>
              <a:gd name="connsiteX35" fmla="*/ 6558837 w 12192000"/>
              <a:gd name="connsiteY35" fmla="*/ 5706717 h 6099082"/>
              <a:gd name="connsiteX36" fmla="*/ 6529984 w 12192000"/>
              <a:gd name="connsiteY36" fmla="*/ 5708163 h 6099082"/>
              <a:gd name="connsiteX37" fmla="*/ 6589207 w 12192000"/>
              <a:gd name="connsiteY37" fmla="*/ 5711593 h 6099082"/>
              <a:gd name="connsiteX38" fmla="*/ 6558837 w 12192000"/>
              <a:gd name="connsiteY38" fmla="*/ 5706717 h 6099082"/>
              <a:gd name="connsiteX39" fmla="*/ 4834454 w 12192000"/>
              <a:gd name="connsiteY39" fmla="*/ 5646059 h 6099082"/>
              <a:gd name="connsiteX40" fmla="*/ 4883985 w 12192000"/>
              <a:gd name="connsiteY40" fmla="*/ 5670301 h 6099082"/>
              <a:gd name="connsiteX41" fmla="*/ 4858238 w 12192000"/>
              <a:gd name="connsiteY41" fmla="*/ 5663787 h 6099082"/>
              <a:gd name="connsiteX42" fmla="*/ 4834454 w 12192000"/>
              <a:gd name="connsiteY42" fmla="*/ 5646059 h 6099082"/>
              <a:gd name="connsiteX43" fmla="*/ 5056443 w 12192000"/>
              <a:gd name="connsiteY43" fmla="*/ 5643725 h 6099082"/>
              <a:gd name="connsiteX44" fmla="*/ 5072588 w 12192000"/>
              <a:gd name="connsiteY44" fmla="*/ 5644505 h 6099082"/>
              <a:gd name="connsiteX45" fmla="*/ 5089161 w 12192000"/>
              <a:gd name="connsiteY45" fmla="*/ 5653107 h 6099082"/>
              <a:gd name="connsiteX46" fmla="*/ 5056443 w 12192000"/>
              <a:gd name="connsiteY46" fmla="*/ 5643725 h 6099082"/>
              <a:gd name="connsiteX47" fmla="*/ 739852 w 12192000"/>
              <a:gd name="connsiteY47" fmla="*/ 5343843 h 6099082"/>
              <a:gd name="connsiteX48" fmla="*/ 724278 w 12192000"/>
              <a:gd name="connsiteY48" fmla="*/ 5365062 h 6099082"/>
              <a:gd name="connsiteX49" fmla="*/ 708621 w 12192000"/>
              <a:gd name="connsiteY49" fmla="*/ 5381222 h 6099082"/>
              <a:gd name="connsiteX50" fmla="*/ 691439 w 12192000"/>
              <a:gd name="connsiteY50" fmla="*/ 5386697 h 6099082"/>
              <a:gd name="connsiteX51" fmla="*/ 708622 w 12192000"/>
              <a:gd name="connsiteY51" fmla="*/ 5381222 h 6099082"/>
              <a:gd name="connsiteX52" fmla="*/ 724279 w 12192000"/>
              <a:gd name="connsiteY52" fmla="*/ 5365062 h 6099082"/>
              <a:gd name="connsiteX53" fmla="*/ 739852 w 12192000"/>
              <a:gd name="connsiteY53" fmla="*/ 5343843 h 6099082"/>
              <a:gd name="connsiteX54" fmla="*/ 8934151 w 12192000"/>
              <a:gd name="connsiteY54" fmla="*/ 5275333 h 6099082"/>
              <a:gd name="connsiteX55" fmla="*/ 8954249 w 12192000"/>
              <a:gd name="connsiteY55" fmla="*/ 5290264 h 6099082"/>
              <a:gd name="connsiteX56" fmla="*/ 8962389 w 12192000"/>
              <a:gd name="connsiteY56" fmla="*/ 5293563 h 6099082"/>
              <a:gd name="connsiteX57" fmla="*/ 8954250 w 12192000"/>
              <a:gd name="connsiteY57" fmla="*/ 5290264 h 6099082"/>
              <a:gd name="connsiteX58" fmla="*/ 8934151 w 12192000"/>
              <a:gd name="connsiteY58" fmla="*/ 5275333 h 6099082"/>
              <a:gd name="connsiteX59" fmla="*/ 2314816 w 12192000"/>
              <a:gd name="connsiteY59" fmla="*/ 5273737 h 6099082"/>
              <a:gd name="connsiteX60" fmla="*/ 2300909 w 12192000"/>
              <a:gd name="connsiteY60" fmla="*/ 5279143 h 6099082"/>
              <a:gd name="connsiteX61" fmla="*/ 2216515 w 12192000"/>
              <a:gd name="connsiteY61" fmla="*/ 5314887 h 6099082"/>
              <a:gd name="connsiteX62" fmla="*/ 2300910 w 12192000"/>
              <a:gd name="connsiteY62" fmla="*/ 5279143 h 6099082"/>
              <a:gd name="connsiteX63" fmla="*/ 1916629 w 12192000"/>
              <a:gd name="connsiteY63" fmla="*/ 5252000 h 6099082"/>
              <a:gd name="connsiteX64" fmla="*/ 1907132 w 12192000"/>
              <a:gd name="connsiteY64" fmla="*/ 5255330 h 6099082"/>
              <a:gd name="connsiteX65" fmla="*/ 1866619 w 12192000"/>
              <a:gd name="connsiteY65" fmla="*/ 5265015 h 6099082"/>
              <a:gd name="connsiteX66" fmla="*/ 1907133 w 12192000"/>
              <a:gd name="connsiteY66" fmla="*/ 5255330 h 6099082"/>
              <a:gd name="connsiteX67" fmla="*/ 2058204 w 12192000"/>
              <a:gd name="connsiteY67" fmla="*/ 5241232 h 6099082"/>
              <a:gd name="connsiteX68" fmla="*/ 2108194 w 12192000"/>
              <a:gd name="connsiteY68" fmla="*/ 5255939 h 6099082"/>
              <a:gd name="connsiteX69" fmla="*/ 2058204 w 12192000"/>
              <a:gd name="connsiteY69" fmla="*/ 5241232 h 6099082"/>
              <a:gd name="connsiteX70" fmla="*/ 0 w 12192000"/>
              <a:gd name="connsiteY70" fmla="*/ 0 h 6099082"/>
              <a:gd name="connsiteX71" fmla="*/ 12191456 w 12192000"/>
              <a:gd name="connsiteY71" fmla="*/ 0 h 6099082"/>
              <a:gd name="connsiteX72" fmla="*/ 12191456 w 12192000"/>
              <a:gd name="connsiteY72" fmla="*/ 873938 h 6099082"/>
              <a:gd name="connsiteX73" fmla="*/ 12192000 w 12192000"/>
              <a:gd name="connsiteY73" fmla="*/ 873938 h 6099082"/>
              <a:gd name="connsiteX74" fmla="*/ 12192000 w 12192000"/>
              <a:gd name="connsiteY74" fmla="*/ 3249107 h 6099082"/>
              <a:gd name="connsiteX75" fmla="*/ 12192000 w 12192000"/>
              <a:gd name="connsiteY75" fmla="*/ 3283970 h 6099082"/>
              <a:gd name="connsiteX76" fmla="*/ 12192000 w 12192000"/>
              <a:gd name="connsiteY76" fmla="*/ 3681702 h 6099082"/>
              <a:gd name="connsiteX77" fmla="*/ 12160947 w 12192000"/>
              <a:gd name="connsiteY77" fmla="*/ 3710323 h 6099082"/>
              <a:gd name="connsiteX78" fmla="*/ 12026448 w 12192000"/>
              <a:gd name="connsiteY78" fmla="*/ 3770523 h 6099082"/>
              <a:gd name="connsiteX79" fmla="*/ 11986443 w 12192000"/>
              <a:gd name="connsiteY79" fmla="*/ 3786526 h 6099082"/>
              <a:gd name="connsiteX80" fmla="*/ 11821656 w 12192000"/>
              <a:gd name="connsiteY80" fmla="*/ 3889591 h 6099082"/>
              <a:gd name="connsiteX81" fmla="*/ 11672489 w 12192000"/>
              <a:gd name="connsiteY81" fmla="*/ 4017039 h 6099082"/>
              <a:gd name="connsiteX82" fmla="*/ 11562947 w 12192000"/>
              <a:gd name="connsiteY82" fmla="*/ 4168300 h 6099082"/>
              <a:gd name="connsiteX83" fmla="*/ 11532275 w 12192000"/>
              <a:gd name="connsiteY83" fmla="*/ 4204307 h 6099082"/>
              <a:gd name="connsiteX84" fmla="*/ 11448453 w 12192000"/>
              <a:gd name="connsiteY84" fmla="*/ 4249457 h 6099082"/>
              <a:gd name="connsiteX85" fmla="*/ 11374346 w 12192000"/>
              <a:gd name="connsiteY85" fmla="*/ 4283366 h 6099082"/>
              <a:gd name="connsiteX86" fmla="*/ 11320623 w 12192000"/>
              <a:gd name="connsiteY86" fmla="*/ 4320897 h 6099082"/>
              <a:gd name="connsiteX87" fmla="*/ 11275283 w 12192000"/>
              <a:gd name="connsiteY87" fmla="*/ 4355378 h 6099082"/>
              <a:gd name="connsiteX88" fmla="*/ 11172600 w 12192000"/>
              <a:gd name="connsiteY88" fmla="*/ 4444536 h 6099082"/>
              <a:gd name="connsiteX89" fmla="*/ 11058869 w 12192000"/>
              <a:gd name="connsiteY89" fmla="*/ 4519786 h 6099082"/>
              <a:gd name="connsiteX90" fmla="*/ 10967423 w 12192000"/>
              <a:gd name="connsiteY90" fmla="*/ 4611991 h 6099082"/>
              <a:gd name="connsiteX91" fmla="*/ 10929704 w 12192000"/>
              <a:gd name="connsiteY91" fmla="*/ 4661903 h 6099082"/>
              <a:gd name="connsiteX92" fmla="*/ 10850453 w 12192000"/>
              <a:gd name="connsiteY92" fmla="*/ 4696003 h 6099082"/>
              <a:gd name="connsiteX93" fmla="*/ 10764534 w 12192000"/>
              <a:gd name="connsiteY93" fmla="*/ 4749345 h 6099082"/>
              <a:gd name="connsiteX94" fmla="*/ 10703573 w 12192000"/>
              <a:gd name="connsiteY94" fmla="*/ 4802305 h 6099082"/>
              <a:gd name="connsiteX95" fmla="*/ 10656519 w 12192000"/>
              <a:gd name="connsiteY95" fmla="*/ 4837740 h 6099082"/>
              <a:gd name="connsiteX96" fmla="*/ 10590031 w 12192000"/>
              <a:gd name="connsiteY96" fmla="*/ 4873366 h 6099082"/>
              <a:gd name="connsiteX97" fmla="*/ 10523354 w 12192000"/>
              <a:gd name="connsiteY97" fmla="*/ 4920039 h 6099082"/>
              <a:gd name="connsiteX98" fmla="*/ 10490969 w 12192000"/>
              <a:gd name="connsiteY98" fmla="*/ 4948806 h 6099082"/>
              <a:gd name="connsiteX99" fmla="*/ 10428291 w 12192000"/>
              <a:gd name="connsiteY99" fmla="*/ 4996622 h 6099082"/>
              <a:gd name="connsiteX100" fmla="*/ 10363709 w 12192000"/>
              <a:gd name="connsiteY100" fmla="*/ 5041201 h 6099082"/>
              <a:gd name="connsiteX101" fmla="*/ 10242357 w 12192000"/>
              <a:gd name="connsiteY101" fmla="*/ 5092257 h 6099082"/>
              <a:gd name="connsiteX102" fmla="*/ 10131863 w 12192000"/>
              <a:gd name="connsiteY102" fmla="*/ 5167315 h 6099082"/>
              <a:gd name="connsiteX103" fmla="*/ 10044230 w 12192000"/>
              <a:gd name="connsiteY103" fmla="*/ 5222182 h 6099082"/>
              <a:gd name="connsiteX104" fmla="*/ 9993175 w 12192000"/>
              <a:gd name="connsiteY104" fmla="*/ 5258189 h 6099082"/>
              <a:gd name="connsiteX105" fmla="*/ 9899446 w 12192000"/>
              <a:gd name="connsiteY105" fmla="*/ 5338582 h 6099082"/>
              <a:gd name="connsiteX106" fmla="*/ 9754088 w 12192000"/>
              <a:gd name="connsiteY106" fmla="*/ 5423166 h 6099082"/>
              <a:gd name="connsiteX107" fmla="*/ 9666265 w 12192000"/>
              <a:gd name="connsiteY107" fmla="*/ 5468888 h 6099082"/>
              <a:gd name="connsiteX108" fmla="*/ 9477283 w 12192000"/>
              <a:gd name="connsiteY108" fmla="*/ 5537851 h 6099082"/>
              <a:gd name="connsiteX109" fmla="*/ 9416321 w 12192000"/>
              <a:gd name="connsiteY109" fmla="*/ 5562426 h 6099082"/>
              <a:gd name="connsiteX110" fmla="*/ 9346597 w 12192000"/>
              <a:gd name="connsiteY110" fmla="*/ 5578619 h 6099082"/>
              <a:gd name="connsiteX111" fmla="*/ 9234579 w 12192000"/>
              <a:gd name="connsiteY111" fmla="*/ 5616911 h 6099082"/>
              <a:gd name="connsiteX112" fmla="*/ 9015878 w 12192000"/>
              <a:gd name="connsiteY112" fmla="*/ 5682826 h 6099082"/>
              <a:gd name="connsiteX113" fmla="*/ 8967871 w 12192000"/>
              <a:gd name="connsiteY113" fmla="*/ 5692923 h 6099082"/>
              <a:gd name="connsiteX114" fmla="*/ 8845565 w 12192000"/>
              <a:gd name="connsiteY114" fmla="*/ 5735407 h 6099082"/>
              <a:gd name="connsiteX115" fmla="*/ 8772219 w 12192000"/>
              <a:gd name="connsiteY115" fmla="*/ 5763982 h 6099082"/>
              <a:gd name="connsiteX116" fmla="*/ 8711448 w 12192000"/>
              <a:gd name="connsiteY116" fmla="*/ 5780366 h 6099082"/>
              <a:gd name="connsiteX117" fmla="*/ 8657726 w 12192000"/>
              <a:gd name="connsiteY117" fmla="*/ 5787986 h 6099082"/>
              <a:gd name="connsiteX118" fmla="*/ 8516369 w 12192000"/>
              <a:gd name="connsiteY118" fmla="*/ 5825705 h 6099082"/>
              <a:gd name="connsiteX119" fmla="*/ 8459979 w 12192000"/>
              <a:gd name="connsiteY119" fmla="*/ 5840566 h 6099082"/>
              <a:gd name="connsiteX120" fmla="*/ 8313671 w 12192000"/>
              <a:gd name="connsiteY120" fmla="*/ 5891622 h 6099082"/>
              <a:gd name="connsiteX121" fmla="*/ 8189651 w 12192000"/>
              <a:gd name="connsiteY121" fmla="*/ 5925341 h 6099082"/>
              <a:gd name="connsiteX122" fmla="*/ 8137835 w 12192000"/>
              <a:gd name="connsiteY122" fmla="*/ 5941534 h 6099082"/>
              <a:gd name="connsiteX123" fmla="*/ 8019339 w 12192000"/>
              <a:gd name="connsiteY123" fmla="*/ 5968586 h 6099082"/>
              <a:gd name="connsiteX124" fmla="*/ 7952280 w 12192000"/>
              <a:gd name="connsiteY124" fmla="*/ 5987637 h 6099082"/>
              <a:gd name="connsiteX125" fmla="*/ 7788636 w 12192000"/>
              <a:gd name="connsiteY125" fmla="*/ 6009163 h 6099082"/>
              <a:gd name="connsiteX126" fmla="*/ 7619655 w 12192000"/>
              <a:gd name="connsiteY126" fmla="*/ 6029928 h 6099082"/>
              <a:gd name="connsiteX127" fmla="*/ 7526880 w 12192000"/>
              <a:gd name="connsiteY127" fmla="*/ 6036786 h 6099082"/>
              <a:gd name="connsiteX128" fmla="*/ 7445916 w 12192000"/>
              <a:gd name="connsiteY128" fmla="*/ 6047647 h 6099082"/>
              <a:gd name="connsiteX129" fmla="*/ 7375428 w 12192000"/>
              <a:gd name="connsiteY129" fmla="*/ 6054505 h 6099082"/>
              <a:gd name="connsiteX130" fmla="*/ 7263220 w 12192000"/>
              <a:gd name="connsiteY130" fmla="*/ 6068411 h 6099082"/>
              <a:gd name="connsiteX131" fmla="*/ 7216547 w 12192000"/>
              <a:gd name="connsiteY131" fmla="*/ 6072032 h 6099082"/>
              <a:gd name="connsiteX132" fmla="*/ 7106432 w 12192000"/>
              <a:gd name="connsiteY132" fmla="*/ 6071840 h 6099082"/>
              <a:gd name="connsiteX133" fmla="*/ 7068141 w 12192000"/>
              <a:gd name="connsiteY133" fmla="*/ 6069936 h 6099082"/>
              <a:gd name="connsiteX134" fmla="*/ 6994415 w 12192000"/>
              <a:gd name="connsiteY134" fmla="*/ 6046313 h 6099082"/>
              <a:gd name="connsiteX135" fmla="*/ 6985653 w 12192000"/>
              <a:gd name="connsiteY135" fmla="*/ 6044599 h 6099082"/>
              <a:gd name="connsiteX136" fmla="*/ 6937263 w 12192000"/>
              <a:gd name="connsiteY136" fmla="*/ 6035263 h 6099082"/>
              <a:gd name="connsiteX137" fmla="*/ 6910782 w 12192000"/>
              <a:gd name="connsiteY137" fmla="*/ 6032214 h 6099082"/>
              <a:gd name="connsiteX138" fmla="*/ 6810195 w 12192000"/>
              <a:gd name="connsiteY138" fmla="*/ 6012784 h 6099082"/>
              <a:gd name="connsiteX139" fmla="*/ 6752283 w 12192000"/>
              <a:gd name="connsiteY139" fmla="*/ 6003639 h 6099082"/>
              <a:gd name="connsiteX140" fmla="*/ 6705417 w 12192000"/>
              <a:gd name="connsiteY140" fmla="*/ 6004974 h 6099082"/>
              <a:gd name="connsiteX141" fmla="*/ 6623118 w 12192000"/>
              <a:gd name="connsiteY141" fmla="*/ 6006687 h 6099082"/>
              <a:gd name="connsiteX142" fmla="*/ 6596828 w 12192000"/>
              <a:gd name="connsiteY142" fmla="*/ 6011070 h 6099082"/>
              <a:gd name="connsiteX143" fmla="*/ 6477951 w 12192000"/>
              <a:gd name="connsiteY143" fmla="*/ 5998495 h 6099082"/>
              <a:gd name="connsiteX144" fmla="*/ 6410131 w 12192000"/>
              <a:gd name="connsiteY144" fmla="*/ 5997543 h 6099082"/>
              <a:gd name="connsiteX145" fmla="*/ 6333739 w 12192000"/>
              <a:gd name="connsiteY145" fmla="*/ 5981920 h 6099082"/>
              <a:gd name="connsiteX146" fmla="*/ 6311449 w 12192000"/>
              <a:gd name="connsiteY146" fmla="*/ 5982682 h 6099082"/>
              <a:gd name="connsiteX147" fmla="*/ 6286493 w 12192000"/>
              <a:gd name="connsiteY147" fmla="*/ 5984017 h 6099082"/>
              <a:gd name="connsiteX148" fmla="*/ 6209909 w 12192000"/>
              <a:gd name="connsiteY148" fmla="*/ 5985161 h 6099082"/>
              <a:gd name="connsiteX149" fmla="*/ 6163424 w 12192000"/>
              <a:gd name="connsiteY149" fmla="*/ 5990874 h 6099082"/>
              <a:gd name="connsiteX150" fmla="*/ 6074841 w 12192000"/>
              <a:gd name="connsiteY150" fmla="*/ 5987447 h 6099082"/>
              <a:gd name="connsiteX151" fmla="*/ 6042072 w 12192000"/>
              <a:gd name="connsiteY151" fmla="*/ 5992399 h 6099082"/>
              <a:gd name="connsiteX152" fmla="*/ 5959204 w 12192000"/>
              <a:gd name="connsiteY152" fmla="*/ 5992971 h 6099082"/>
              <a:gd name="connsiteX153" fmla="*/ 5884905 w 12192000"/>
              <a:gd name="connsiteY153" fmla="*/ 5990113 h 6099082"/>
              <a:gd name="connsiteX154" fmla="*/ 5813275 w 12192000"/>
              <a:gd name="connsiteY154" fmla="*/ 5991637 h 6099082"/>
              <a:gd name="connsiteX155" fmla="*/ 5762029 w 12192000"/>
              <a:gd name="connsiteY155" fmla="*/ 5997923 h 6099082"/>
              <a:gd name="connsiteX156" fmla="*/ 5706401 w 12192000"/>
              <a:gd name="connsiteY156" fmla="*/ 6001734 h 6099082"/>
              <a:gd name="connsiteX157" fmla="*/ 5553045 w 12192000"/>
              <a:gd name="connsiteY157" fmla="*/ 6024403 h 6099082"/>
              <a:gd name="connsiteX158" fmla="*/ 5524660 w 12192000"/>
              <a:gd name="connsiteY158" fmla="*/ 6018880 h 6099082"/>
              <a:gd name="connsiteX159" fmla="*/ 5363491 w 12192000"/>
              <a:gd name="connsiteY159" fmla="*/ 6013736 h 6099082"/>
              <a:gd name="connsiteX160" fmla="*/ 5328437 w 12192000"/>
              <a:gd name="connsiteY160" fmla="*/ 6014118 h 6099082"/>
              <a:gd name="connsiteX161" fmla="*/ 5234326 w 12192000"/>
              <a:gd name="connsiteY161" fmla="*/ 5991637 h 6099082"/>
              <a:gd name="connsiteX162" fmla="*/ 5089161 w 12192000"/>
              <a:gd name="connsiteY162" fmla="*/ 6027262 h 6099082"/>
              <a:gd name="connsiteX163" fmla="*/ 4953328 w 12192000"/>
              <a:gd name="connsiteY163" fmla="*/ 6071840 h 6099082"/>
              <a:gd name="connsiteX164" fmla="*/ 4936184 w 12192000"/>
              <a:gd name="connsiteY164" fmla="*/ 6077555 h 6099082"/>
              <a:gd name="connsiteX165" fmla="*/ 4887414 w 12192000"/>
              <a:gd name="connsiteY165" fmla="*/ 6087272 h 6099082"/>
              <a:gd name="connsiteX166" fmla="*/ 4827024 w 12192000"/>
              <a:gd name="connsiteY166" fmla="*/ 6090701 h 6099082"/>
              <a:gd name="connsiteX167" fmla="*/ 4750439 w 12192000"/>
              <a:gd name="connsiteY167" fmla="*/ 6099082 h 6099082"/>
              <a:gd name="connsiteX168" fmla="*/ 4689097 w 12192000"/>
              <a:gd name="connsiteY168" fmla="*/ 6088605 h 6099082"/>
              <a:gd name="connsiteX169" fmla="*/ 4603368 w 12192000"/>
              <a:gd name="connsiteY169" fmla="*/ 6072984 h 6099082"/>
              <a:gd name="connsiteX170" fmla="*/ 4522595 w 12192000"/>
              <a:gd name="connsiteY170" fmla="*/ 6058123 h 6099082"/>
              <a:gd name="connsiteX171" fmla="*/ 4497067 w 12192000"/>
              <a:gd name="connsiteY171" fmla="*/ 6075649 h 6099082"/>
              <a:gd name="connsiteX172" fmla="*/ 4457632 w 12192000"/>
              <a:gd name="connsiteY172" fmla="*/ 6090890 h 6099082"/>
              <a:gd name="connsiteX173" fmla="*/ 4413816 w 12192000"/>
              <a:gd name="connsiteY173" fmla="*/ 6072601 h 6099082"/>
              <a:gd name="connsiteX174" fmla="*/ 4311323 w 12192000"/>
              <a:gd name="connsiteY174" fmla="*/ 6034693 h 6099082"/>
              <a:gd name="connsiteX175" fmla="*/ 4246551 w 12192000"/>
              <a:gd name="connsiteY175" fmla="*/ 6032976 h 6099082"/>
              <a:gd name="connsiteX176" fmla="*/ 4105766 w 12192000"/>
              <a:gd name="connsiteY176" fmla="*/ 6016784 h 6099082"/>
              <a:gd name="connsiteX177" fmla="*/ 4013753 w 12192000"/>
              <a:gd name="connsiteY177" fmla="*/ 5993733 h 6099082"/>
              <a:gd name="connsiteX178" fmla="*/ 3947648 w 12192000"/>
              <a:gd name="connsiteY178" fmla="*/ 5967634 h 6099082"/>
              <a:gd name="connsiteX179" fmla="*/ 3852966 w 12192000"/>
              <a:gd name="connsiteY179" fmla="*/ 5933533 h 6099082"/>
              <a:gd name="connsiteX180" fmla="*/ 3757902 w 12192000"/>
              <a:gd name="connsiteY180" fmla="*/ 5915816 h 6099082"/>
              <a:gd name="connsiteX181" fmla="*/ 3689131 w 12192000"/>
              <a:gd name="connsiteY181" fmla="*/ 5893526 h 6099082"/>
              <a:gd name="connsiteX182" fmla="*/ 3605116 w 12192000"/>
              <a:gd name="connsiteY182" fmla="*/ 5878285 h 6099082"/>
              <a:gd name="connsiteX183" fmla="*/ 3534629 w 12192000"/>
              <a:gd name="connsiteY183" fmla="*/ 5877715 h 6099082"/>
              <a:gd name="connsiteX184" fmla="*/ 3424135 w 12192000"/>
              <a:gd name="connsiteY184" fmla="*/ 5880382 h 6099082"/>
              <a:gd name="connsiteX185" fmla="*/ 3288877 w 12192000"/>
              <a:gd name="connsiteY185" fmla="*/ 5834280 h 6099082"/>
              <a:gd name="connsiteX186" fmla="*/ 3234202 w 12192000"/>
              <a:gd name="connsiteY186" fmla="*/ 5823991 h 6099082"/>
              <a:gd name="connsiteX187" fmla="*/ 3182763 w 12192000"/>
              <a:gd name="connsiteY187" fmla="*/ 5819229 h 6099082"/>
              <a:gd name="connsiteX188" fmla="*/ 3073604 w 12192000"/>
              <a:gd name="connsiteY188" fmla="*/ 5788558 h 6099082"/>
              <a:gd name="connsiteX189" fmla="*/ 3029216 w 12192000"/>
              <a:gd name="connsiteY189" fmla="*/ 5778459 h 6099082"/>
              <a:gd name="connsiteX190" fmla="*/ 2967110 w 12192000"/>
              <a:gd name="connsiteY190" fmla="*/ 5778651 h 6099082"/>
              <a:gd name="connsiteX191" fmla="*/ 2854140 w 12192000"/>
              <a:gd name="connsiteY191" fmla="*/ 5764553 h 6099082"/>
              <a:gd name="connsiteX192" fmla="*/ 2741360 w 12192000"/>
              <a:gd name="connsiteY192" fmla="*/ 5723403 h 6099082"/>
              <a:gd name="connsiteX193" fmla="*/ 2693543 w 12192000"/>
              <a:gd name="connsiteY193" fmla="*/ 5727405 h 6099082"/>
              <a:gd name="connsiteX194" fmla="*/ 2676398 w 12192000"/>
              <a:gd name="connsiteY194" fmla="*/ 5726453 h 6099082"/>
              <a:gd name="connsiteX195" fmla="*/ 2522279 w 12192000"/>
              <a:gd name="connsiteY195" fmla="*/ 5703782 h 6099082"/>
              <a:gd name="connsiteX196" fmla="*/ 2506847 w 12192000"/>
              <a:gd name="connsiteY196" fmla="*/ 5701305 h 6099082"/>
              <a:gd name="connsiteX197" fmla="*/ 2434456 w 12192000"/>
              <a:gd name="connsiteY197" fmla="*/ 5681112 h 6099082"/>
              <a:gd name="connsiteX198" fmla="*/ 2251948 w 12192000"/>
              <a:gd name="connsiteY198" fmla="*/ 5668538 h 6099082"/>
              <a:gd name="connsiteX199" fmla="*/ 2240710 w 12192000"/>
              <a:gd name="connsiteY199" fmla="*/ 5667014 h 6099082"/>
              <a:gd name="connsiteX200" fmla="*/ 2179556 w 12192000"/>
              <a:gd name="connsiteY200" fmla="*/ 5677111 h 6099082"/>
              <a:gd name="connsiteX201" fmla="*/ 2149267 w 12192000"/>
              <a:gd name="connsiteY201" fmla="*/ 5691399 h 6099082"/>
              <a:gd name="connsiteX202" fmla="*/ 2102021 w 12192000"/>
              <a:gd name="connsiteY202" fmla="*/ 5706259 h 6099082"/>
              <a:gd name="connsiteX203" fmla="*/ 2054013 w 12192000"/>
              <a:gd name="connsiteY203" fmla="*/ 5711784 h 6099082"/>
              <a:gd name="connsiteX204" fmla="*/ 1973429 w 12192000"/>
              <a:gd name="connsiteY204" fmla="*/ 5689303 h 6099082"/>
              <a:gd name="connsiteX205" fmla="*/ 1944092 w 12192000"/>
              <a:gd name="connsiteY205" fmla="*/ 5687017 h 6099082"/>
              <a:gd name="connsiteX206" fmla="*/ 1878748 w 12192000"/>
              <a:gd name="connsiteY206" fmla="*/ 5676159 h 6099082"/>
              <a:gd name="connsiteX207" fmla="*/ 1821596 w 12192000"/>
              <a:gd name="connsiteY207" fmla="*/ 5676920 h 6099082"/>
              <a:gd name="connsiteX208" fmla="*/ 1775684 w 12192000"/>
              <a:gd name="connsiteY208" fmla="*/ 5694257 h 6099082"/>
              <a:gd name="connsiteX209" fmla="*/ 1709006 w 12192000"/>
              <a:gd name="connsiteY209" fmla="*/ 5697685 h 6099082"/>
              <a:gd name="connsiteX210" fmla="*/ 1665950 w 12192000"/>
              <a:gd name="connsiteY210" fmla="*/ 5685113 h 6099082"/>
              <a:gd name="connsiteX211" fmla="*/ 1657188 w 12192000"/>
              <a:gd name="connsiteY211" fmla="*/ 5683399 h 6099082"/>
              <a:gd name="connsiteX212" fmla="*/ 1544598 w 12192000"/>
              <a:gd name="connsiteY212" fmla="*/ 5682634 h 6099082"/>
              <a:gd name="connsiteX213" fmla="*/ 1404006 w 12192000"/>
              <a:gd name="connsiteY213" fmla="*/ 5720546 h 6099082"/>
              <a:gd name="connsiteX214" fmla="*/ 1380762 w 12192000"/>
              <a:gd name="connsiteY214" fmla="*/ 5728549 h 6099082"/>
              <a:gd name="connsiteX215" fmla="*/ 1267411 w 12192000"/>
              <a:gd name="connsiteY215" fmla="*/ 5742455 h 6099082"/>
              <a:gd name="connsiteX216" fmla="*/ 1206641 w 12192000"/>
              <a:gd name="connsiteY216" fmla="*/ 5756553 h 6099082"/>
              <a:gd name="connsiteX217" fmla="*/ 1162823 w 12192000"/>
              <a:gd name="connsiteY217" fmla="*/ 5757315 h 6099082"/>
              <a:gd name="connsiteX218" fmla="*/ 1109865 w 12192000"/>
              <a:gd name="connsiteY218" fmla="*/ 5782270 h 6099082"/>
              <a:gd name="connsiteX219" fmla="*/ 1092527 w 12192000"/>
              <a:gd name="connsiteY219" fmla="*/ 5793130 h 6099082"/>
              <a:gd name="connsiteX220" fmla="*/ 1071762 w 12192000"/>
              <a:gd name="connsiteY220" fmla="*/ 5799607 h 6099082"/>
              <a:gd name="connsiteX221" fmla="*/ 977653 w 12192000"/>
              <a:gd name="connsiteY221" fmla="*/ 5820182 h 6099082"/>
              <a:gd name="connsiteX222" fmla="*/ 960887 w 12192000"/>
              <a:gd name="connsiteY222" fmla="*/ 5831801 h 6099082"/>
              <a:gd name="connsiteX223" fmla="*/ 949646 w 12192000"/>
              <a:gd name="connsiteY223" fmla="*/ 5839042 h 6099082"/>
              <a:gd name="connsiteX224" fmla="*/ 858205 w 12192000"/>
              <a:gd name="connsiteY224" fmla="*/ 5851234 h 6099082"/>
              <a:gd name="connsiteX225" fmla="*/ 801053 w 12192000"/>
              <a:gd name="connsiteY225" fmla="*/ 5885715 h 6099082"/>
              <a:gd name="connsiteX226" fmla="*/ 785432 w 12192000"/>
              <a:gd name="connsiteY226" fmla="*/ 5900384 h 6099082"/>
              <a:gd name="connsiteX227" fmla="*/ 730754 w 12192000"/>
              <a:gd name="connsiteY227" fmla="*/ 5922482 h 6099082"/>
              <a:gd name="connsiteX228" fmla="*/ 546917 w 12192000"/>
              <a:gd name="connsiteY228" fmla="*/ 5964966 h 6099082"/>
              <a:gd name="connsiteX229" fmla="*/ 494337 w 12192000"/>
              <a:gd name="connsiteY229" fmla="*/ 5949915 h 6099082"/>
              <a:gd name="connsiteX230" fmla="*/ 394511 w 12192000"/>
              <a:gd name="connsiteY230" fmla="*/ 5990303 h 6099082"/>
              <a:gd name="connsiteX231" fmla="*/ 307259 w 12192000"/>
              <a:gd name="connsiteY231" fmla="*/ 6013163 h 6099082"/>
              <a:gd name="connsiteX232" fmla="*/ 274873 w 12192000"/>
              <a:gd name="connsiteY232" fmla="*/ 6018690 h 6099082"/>
              <a:gd name="connsiteX233" fmla="*/ 172384 w 12192000"/>
              <a:gd name="connsiteY233" fmla="*/ 6028786 h 6099082"/>
              <a:gd name="connsiteX234" fmla="*/ 119613 w 12192000"/>
              <a:gd name="connsiteY234" fmla="*/ 6051647 h 6099082"/>
              <a:gd name="connsiteX235" fmla="*/ 61197 w 12192000"/>
              <a:gd name="connsiteY235" fmla="*/ 6069150 h 6099082"/>
              <a:gd name="connsiteX236" fmla="*/ 544 w 12192000"/>
              <a:gd name="connsiteY236" fmla="*/ 6073921 h 6099082"/>
              <a:gd name="connsiteX237" fmla="*/ 544 w 12192000"/>
              <a:gd name="connsiteY237" fmla="*/ 5946682 h 6099082"/>
              <a:gd name="connsiteX238" fmla="*/ 0 w 12192000"/>
              <a:gd name="connsiteY238" fmla="*/ 5946682 h 6099082"/>
              <a:gd name="connsiteX239" fmla="*/ 0 w 12192000"/>
              <a:gd name="connsiteY239" fmla="*/ 1335314 h 6099082"/>
              <a:gd name="connsiteX240" fmla="*/ 0 w 12192000"/>
              <a:gd name="connsiteY240" fmla="*/ 873938 h 609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2192000" h="6099082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6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4" y="5758133"/>
                </a:lnTo>
                <a:cubicBezTo>
                  <a:pt x="6321454" y="5760521"/>
                  <a:pt x="6329151" y="5762258"/>
                  <a:pt x="6337047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2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3871824" y="5726642"/>
                </a:moveTo>
                <a:cubicBezTo>
                  <a:pt x="3883350" y="5738834"/>
                  <a:pt x="3895591" y="5748360"/>
                  <a:pt x="3908498" y="5756123"/>
                </a:cubicBezTo>
                <a:lnTo>
                  <a:pt x="3908984" y="5756350"/>
                </a:lnTo>
                <a:lnTo>
                  <a:pt x="3908498" y="5756123"/>
                </a:lnTo>
                <a:cubicBezTo>
                  <a:pt x="3895591" y="5748360"/>
                  <a:pt x="3883351" y="5738834"/>
                  <a:pt x="3871824" y="5726642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5" y="5670301"/>
                </a:cubicBezTo>
                <a:lnTo>
                  <a:pt x="4858238" y="5663787"/>
                </a:lnTo>
                <a:cubicBezTo>
                  <a:pt x="4849944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89" y="5648726"/>
                  <a:pt x="5089161" y="5653107"/>
                </a:cubicBezTo>
                <a:cubicBezTo>
                  <a:pt x="5078018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4" y="5990874"/>
                </a:cubicBezTo>
                <a:cubicBezTo>
                  <a:pt x="6133897" y="5985351"/>
                  <a:pt x="6104368" y="5997733"/>
                  <a:pt x="6074841" y="5987447"/>
                </a:cubicBezTo>
                <a:cubicBezTo>
                  <a:pt x="6065695" y="5984399"/>
                  <a:pt x="6053123" y="5992019"/>
                  <a:pt x="6042072" y="5992399"/>
                </a:cubicBezTo>
                <a:cubicBezTo>
                  <a:pt x="6014449" y="5993351"/>
                  <a:pt x="5986827" y="5993161"/>
                  <a:pt x="5959204" y="5992971"/>
                </a:cubicBezTo>
                <a:cubicBezTo>
                  <a:pt x="5934437" y="5992781"/>
                  <a:pt x="5908718" y="5995447"/>
                  <a:pt x="5884905" y="5990113"/>
                </a:cubicBezTo>
                <a:cubicBezTo>
                  <a:pt x="5859949" y="5984399"/>
                  <a:pt x="5837470" y="5985161"/>
                  <a:pt x="5813275" y="5991637"/>
                </a:cubicBezTo>
                <a:cubicBezTo>
                  <a:pt x="5796701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3" y="6024403"/>
                  <a:pt x="5553045" y="6024403"/>
                </a:cubicBezTo>
                <a:cubicBezTo>
                  <a:pt x="5543518" y="6024403"/>
                  <a:pt x="5533801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49" y="6016022"/>
                  <a:pt x="5339677" y="6016403"/>
                  <a:pt x="5328437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1" y="6027262"/>
                </a:cubicBezTo>
                <a:cubicBezTo>
                  <a:pt x="5044391" y="6043455"/>
                  <a:pt x="5006291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4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01305" y="6092986"/>
                  <a:pt x="4775968" y="6099082"/>
                  <a:pt x="4750439" y="6099082"/>
                </a:cubicBezTo>
                <a:cubicBezTo>
                  <a:pt x="4729865" y="6099082"/>
                  <a:pt x="4709480" y="6092034"/>
                  <a:pt x="4689097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5" y="6058123"/>
                </a:cubicBezTo>
                <a:cubicBezTo>
                  <a:pt x="4513260" y="6059457"/>
                  <a:pt x="4501257" y="6067459"/>
                  <a:pt x="4497067" y="6075649"/>
                </a:cubicBezTo>
                <a:cubicBezTo>
                  <a:pt x="4487731" y="6093938"/>
                  <a:pt x="4474968" y="6097178"/>
                  <a:pt x="4457632" y="6090890"/>
                </a:cubicBezTo>
                <a:cubicBezTo>
                  <a:pt x="4442581" y="6085555"/>
                  <a:pt x="4424103" y="6082890"/>
                  <a:pt x="4413816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5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ln>
            <a:noFill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12D6AD-7096-45BB-9C02-468B2704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" y="3296010"/>
            <a:ext cx="12191456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953252-97DE-4766-B2F6-E4FDA2FDA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" y="3296010"/>
            <a:ext cx="12191456" cy="2849975"/>
          </a:xfrm>
          <a:custGeom>
            <a:avLst/>
            <a:gdLst>
              <a:gd name="connsiteX0" fmla="*/ 6095524 w 6095524"/>
              <a:gd name="connsiteY0" fmla="*/ 0 h 1424940"/>
              <a:gd name="connsiteX1" fmla="*/ 6095524 w 6095524"/>
              <a:gd name="connsiteY1" fmla="*/ 17431 h 1424940"/>
              <a:gd name="connsiteX2" fmla="*/ 6095524 w 6095524"/>
              <a:gd name="connsiteY2" fmla="*/ 216290 h 1424940"/>
              <a:gd name="connsiteX3" fmla="*/ 6079998 w 6095524"/>
              <a:gd name="connsiteY3" fmla="*/ 230600 h 1424940"/>
              <a:gd name="connsiteX4" fmla="*/ 6012751 w 6095524"/>
              <a:gd name="connsiteY4" fmla="*/ 260699 h 1424940"/>
              <a:gd name="connsiteX5" fmla="*/ 5992749 w 6095524"/>
              <a:gd name="connsiteY5" fmla="*/ 268700 h 1424940"/>
              <a:gd name="connsiteX6" fmla="*/ 5910358 w 6095524"/>
              <a:gd name="connsiteY6" fmla="*/ 320231 h 1424940"/>
              <a:gd name="connsiteX7" fmla="*/ 5835777 w 6095524"/>
              <a:gd name="connsiteY7" fmla="*/ 383953 h 1424940"/>
              <a:gd name="connsiteX8" fmla="*/ 5781008 w 6095524"/>
              <a:gd name="connsiteY8" fmla="*/ 459581 h 1424940"/>
              <a:gd name="connsiteX9" fmla="*/ 5765673 w 6095524"/>
              <a:gd name="connsiteY9" fmla="*/ 477584 h 1424940"/>
              <a:gd name="connsiteX10" fmla="*/ 5723763 w 6095524"/>
              <a:gd name="connsiteY10" fmla="*/ 500158 h 1424940"/>
              <a:gd name="connsiteX11" fmla="*/ 5686711 w 6095524"/>
              <a:gd name="connsiteY11" fmla="*/ 517112 h 1424940"/>
              <a:gd name="connsiteX12" fmla="*/ 5659850 w 6095524"/>
              <a:gd name="connsiteY12" fmla="*/ 535877 h 1424940"/>
              <a:gd name="connsiteX13" fmla="*/ 5637181 w 6095524"/>
              <a:gd name="connsiteY13" fmla="*/ 553117 h 1424940"/>
              <a:gd name="connsiteX14" fmla="*/ 5585841 w 6095524"/>
              <a:gd name="connsiteY14" fmla="*/ 597694 h 1424940"/>
              <a:gd name="connsiteX15" fmla="*/ 5528977 w 6095524"/>
              <a:gd name="connsiteY15" fmla="*/ 635318 h 1424940"/>
              <a:gd name="connsiteX16" fmla="*/ 5483256 w 6095524"/>
              <a:gd name="connsiteY16" fmla="*/ 681419 h 1424940"/>
              <a:gd name="connsiteX17" fmla="*/ 5464397 w 6095524"/>
              <a:gd name="connsiteY17" fmla="*/ 706374 h 1424940"/>
              <a:gd name="connsiteX18" fmla="*/ 5424773 w 6095524"/>
              <a:gd name="connsiteY18" fmla="*/ 723424 h 1424940"/>
              <a:gd name="connsiteX19" fmla="*/ 5381815 w 6095524"/>
              <a:gd name="connsiteY19" fmla="*/ 750094 h 1424940"/>
              <a:gd name="connsiteX20" fmla="*/ 5351335 w 6095524"/>
              <a:gd name="connsiteY20" fmla="*/ 776573 h 1424940"/>
              <a:gd name="connsiteX21" fmla="*/ 5327809 w 6095524"/>
              <a:gd name="connsiteY21" fmla="*/ 794290 h 1424940"/>
              <a:gd name="connsiteX22" fmla="*/ 5294566 w 6095524"/>
              <a:gd name="connsiteY22" fmla="*/ 812102 h 1424940"/>
              <a:gd name="connsiteX23" fmla="*/ 5261229 w 6095524"/>
              <a:gd name="connsiteY23" fmla="*/ 835438 h 1424940"/>
              <a:gd name="connsiteX24" fmla="*/ 5245037 w 6095524"/>
              <a:gd name="connsiteY24" fmla="*/ 849821 h 1424940"/>
              <a:gd name="connsiteX25" fmla="*/ 5213699 w 6095524"/>
              <a:gd name="connsiteY25" fmla="*/ 873728 h 1424940"/>
              <a:gd name="connsiteX26" fmla="*/ 5181409 w 6095524"/>
              <a:gd name="connsiteY26" fmla="*/ 896017 h 1424940"/>
              <a:gd name="connsiteX27" fmla="*/ 5120735 w 6095524"/>
              <a:gd name="connsiteY27" fmla="*/ 921544 h 1424940"/>
              <a:gd name="connsiteX28" fmla="*/ 5065490 w 6095524"/>
              <a:gd name="connsiteY28" fmla="*/ 959072 h 1424940"/>
              <a:gd name="connsiteX29" fmla="*/ 5021675 w 6095524"/>
              <a:gd name="connsiteY29" fmla="*/ 986504 h 1424940"/>
              <a:gd name="connsiteX30" fmla="*/ 4996148 w 6095524"/>
              <a:gd name="connsiteY30" fmla="*/ 1004507 h 1424940"/>
              <a:gd name="connsiteX31" fmla="*/ 4949285 w 6095524"/>
              <a:gd name="connsiteY31" fmla="*/ 1044702 h 1424940"/>
              <a:gd name="connsiteX32" fmla="*/ 4876609 w 6095524"/>
              <a:gd name="connsiteY32" fmla="*/ 1086993 h 1424940"/>
              <a:gd name="connsiteX33" fmla="*/ 4832699 w 6095524"/>
              <a:gd name="connsiteY33" fmla="*/ 1109853 h 1424940"/>
              <a:gd name="connsiteX34" fmla="*/ 4738211 w 6095524"/>
              <a:gd name="connsiteY34" fmla="*/ 1144334 h 1424940"/>
              <a:gd name="connsiteX35" fmla="*/ 4707731 w 6095524"/>
              <a:gd name="connsiteY35" fmla="*/ 1156621 h 1424940"/>
              <a:gd name="connsiteX36" fmla="*/ 4672870 w 6095524"/>
              <a:gd name="connsiteY36" fmla="*/ 1164717 h 1424940"/>
              <a:gd name="connsiteX37" fmla="*/ 4616863 w 6095524"/>
              <a:gd name="connsiteY37" fmla="*/ 1183862 h 1424940"/>
              <a:gd name="connsiteX38" fmla="*/ 4507516 w 6095524"/>
              <a:gd name="connsiteY38" fmla="*/ 1216819 h 1424940"/>
              <a:gd name="connsiteX39" fmla="*/ 4483513 w 6095524"/>
              <a:gd name="connsiteY39" fmla="*/ 1221867 h 1424940"/>
              <a:gd name="connsiteX40" fmla="*/ 4422362 w 6095524"/>
              <a:gd name="connsiteY40" fmla="*/ 1243108 h 1424940"/>
              <a:gd name="connsiteX41" fmla="*/ 4385691 w 6095524"/>
              <a:gd name="connsiteY41" fmla="*/ 1257395 h 1424940"/>
              <a:gd name="connsiteX42" fmla="*/ 4355306 w 6095524"/>
              <a:gd name="connsiteY42" fmla="*/ 1265587 h 1424940"/>
              <a:gd name="connsiteX43" fmla="*/ 4328446 w 6095524"/>
              <a:gd name="connsiteY43" fmla="*/ 1269397 h 1424940"/>
              <a:gd name="connsiteX44" fmla="*/ 4257770 w 6095524"/>
              <a:gd name="connsiteY44" fmla="*/ 1288256 h 1424940"/>
              <a:gd name="connsiteX45" fmla="*/ 4229576 w 6095524"/>
              <a:gd name="connsiteY45" fmla="*/ 1295686 h 1424940"/>
              <a:gd name="connsiteX46" fmla="*/ 4156424 w 6095524"/>
              <a:gd name="connsiteY46" fmla="*/ 1321213 h 1424940"/>
              <a:gd name="connsiteX47" fmla="*/ 4094416 w 6095524"/>
              <a:gd name="connsiteY47" fmla="*/ 1338072 h 1424940"/>
              <a:gd name="connsiteX48" fmla="*/ 4068509 w 6095524"/>
              <a:gd name="connsiteY48" fmla="*/ 1346168 h 1424940"/>
              <a:gd name="connsiteX49" fmla="*/ 4009263 w 6095524"/>
              <a:gd name="connsiteY49" fmla="*/ 1359694 h 1424940"/>
              <a:gd name="connsiteX50" fmla="*/ 3975735 w 6095524"/>
              <a:gd name="connsiteY50" fmla="*/ 1369219 h 1424940"/>
              <a:gd name="connsiteX51" fmla="*/ 3893915 w 6095524"/>
              <a:gd name="connsiteY51" fmla="*/ 1379982 h 1424940"/>
              <a:gd name="connsiteX52" fmla="*/ 3809428 w 6095524"/>
              <a:gd name="connsiteY52" fmla="*/ 1390364 h 1424940"/>
              <a:gd name="connsiteX53" fmla="*/ 3763042 w 6095524"/>
              <a:gd name="connsiteY53" fmla="*/ 1393793 h 1424940"/>
              <a:gd name="connsiteX54" fmla="*/ 3722561 w 6095524"/>
              <a:gd name="connsiteY54" fmla="*/ 1399223 h 1424940"/>
              <a:gd name="connsiteX55" fmla="*/ 3687318 w 6095524"/>
              <a:gd name="connsiteY55" fmla="*/ 1402652 h 1424940"/>
              <a:gd name="connsiteX56" fmla="*/ 3631216 w 6095524"/>
              <a:gd name="connsiteY56" fmla="*/ 1409605 h 1424940"/>
              <a:gd name="connsiteX57" fmla="*/ 3607880 w 6095524"/>
              <a:gd name="connsiteY57" fmla="*/ 1411415 h 1424940"/>
              <a:gd name="connsiteX58" fmla="*/ 3552825 w 6095524"/>
              <a:gd name="connsiteY58" fmla="*/ 1411319 h 1424940"/>
              <a:gd name="connsiteX59" fmla="*/ 3533680 w 6095524"/>
              <a:gd name="connsiteY59" fmla="*/ 1410367 h 1424940"/>
              <a:gd name="connsiteX60" fmla="*/ 3496818 w 6095524"/>
              <a:gd name="connsiteY60" fmla="*/ 1398556 h 1424940"/>
              <a:gd name="connsiteX61" fmla="*/ 3492437 w 6095524"/>
              <a:gd name="connsiteY61" fmla="*/ 1397699 h 1424940"/>
              <a:gd name="connsiteX62" fmla="*/ 3468243 w 6095524"/>
              <a:gd name="connsiteY62" fmla="*/ 1393031 h 1424940"/>
              <a:gd name="connsiteX63" fmla="*/ 3455003 w 6095524"/>
              <a:gd name="connsiteY63" fmla="*/ 1391507 h 1424940"/>
              <a:gd name="connsiteX64" fmla="*/ 3404711 w 6095524"/>
              <a:gd name="connsiteY64" fmla="*/ 1381792 h 1424940"/>
              <a:gd name="connsiteX65" fmla="*/ 3375756 w 6095524"/>
              <a:gd name="connsiteY65" fmla="*/ 1377220 h 1424940"/>
              <a:gd name="connsiteX66" fmla="*/ 3352324 w 6095524"/>
              <a:gd name="connsiteY66" fmla="*/ 1377887 h 1424940"/>
              <a:gd name="connsiteX67" fmla="*/ 3311176 w 6095524"/>
              <a:gd name="connsiteY67" fmla="*/ 1378744 h 1424940"/>
              <a:gd name="connsiteX68" fmla="*/ 3298031 w 6095524"/>
              <a:gd name="connsiteY68" fmla="*/ 1380935 h 1424940"/>
              <a:gd name="connsiteX69" fmla="*/ 3238595 w 6095524"/>
              <a:gd name="connsiteY69" fmla="*/ 1374648 h 1424940"/>
              <a:gd name="connsiteX70" fmla="*/ 3204686 w 6095524"/>
              <a:gd name="connsiteY70" fmla="*/ 1374172 h 1424940"/>
              <a:gd name="connsiteX71" fmla="*/ 3166491 w 6095524"/>
              <a:gd name="connsiteY71" fmla="*/ 1366361 h 1424940"/>
              <a:gd name="connsiteX72" fmla="*/ 3155347 w 6095524"/>
              <a:gd name="connsiteY72" fmla="*/ 1366742 h 1424940"/>
              <a:gd name="connsiteX73" fmla="*/ 3142869 w 6095524"/>
              <a:gd name="connsiteY73" fmla="*/ 1367409 h 1424940"/>
              <a:gd name="connsiteX74" fmla="*/ 3104578 w 6095524"/>
              <a:gd name="connsiteY74" fmla="*/ 1367981 h 1424940"/>
              <a:gd name="connsiteX75" fmla="*/ 3081337 w 6095524"/>
              <a:gd name="connsiteY75" fmla="*/ 1370838 h 1424940"/>
              <a:gd name="connsiteX76" fmla="*/ 3037047 w 6095524"/>
              <a:gd name="connsiteY76" fmla="*/ 1369124 h 1424940"/>
              <a:gd name="connsiteX77" fmla="*/ 3020663 w 6095524"/>
              <a:gd name="connsiteY77" fmla="*/ 1371600 h 1424940"/>
              <a:gd name="connsiteX78" fmla="*/ 2979230 w 6095524"/>
              <a:gd name="connsiteY78" fmla="*/ 1371886 h 1424940"/>
              <a:gd name="connsiteX79" fmla="*/ 2942082 w 6095524"/>
              <a:gd name="connsiteY79" fmla="*/ 1370457 h 1424940"/>
              <a:gd name="connsiteX80" fmla="*/ 2906268 w 6095524"/>
              <a:gd name="connsiteY80" fmla="*/ 1371219 h 1424940"/>
              <a:gd name="connsiteX81" fmla="*/ 2880646 w 6095524"/>
              <a:gd name="connsiteY81" fmla="*/ 1374362 h 1424940"/>
              <a:gd name="connsiteX82" fmla="*/ 2852833 w 6095524"/>
              <a:gd name="connsiteY82" fmla="*/ 1376267 h 1424940"/>
              <a:gd name="connsiteX83" fmla="*/ 2776157 w 6095524"/>
              <a:gd name="connsiteY83" fmla="*/ 1387602 h 1424940"/>
              <a:gd name="connsiteX84" fmla="*/ 2761965 w 6095524"/>
              <a:gd name="connsiteY84" fmla="*/ 1384840 h 1424940"/>
              <a:gd name="connsiteX85" fmla="*/ 2681383 w 6095524"/>
              <a:gd name="connsiteY85" fmla="*/ 1382268 h 1424940"/>
              <a:gd name="connsiteX86" fmla="*/ 2663857 w 6095524"/>
              <a:gd name="connsiteY86" fmla="*/ 1382459 h 1424940"/>
              <a:gd name="connsiteX87" fmla="*/ 2616803 w 6095524"/>
              <a:gd name="connsiteY87" fmla="*/ 1371219 h 1424940"/>
              <a:gd name="connsiteX88" fmla="*/ 2544223 w 6095524"/>
              <a:gd name="connsiteY88" fmla="*/ 1389031 h 1424940"/>
              <a:gd name="connsiteX89" fmla="*/ 2476309 w 6095524"/>
              <a:gd name="connsiteY89" fmla="*/ 1411319 h 1424940"/>
              <a:gd name="connsiteX90" fmla="*/ 2467737 w 6095524"/>
              <a:gd name="connsiteY90" fmla="*/ 1414177 h 1424940"/>
              <a:gd name="connsiteX91" fmla="*/ 2443353 w 6095524"/>
              <a:gd name="connsiteY91" fmla="*/ 1419035 h 1424940"/>
              <a:gd name="connsiteX92" fmla="*/ 2413159 w 6095524"/>
              <a:gd name="connsiteY92" fmla="*/ 1420749 h 1424940"/>
              <a:gd name="connsiteX93" fmla="*/ 2374868 w 6095524"/>
              <a:gd name="connsiteY93" fmla="*/ 1424940 h 1424940"/>
              <a:gd name="connsiteX94" fmla="*/ 2344198 w 6095524"/>
              <a:gd name="connsiteY94" fmla="*/ 1419701 h 1424940"/>
              <a:gd name="connsiteX95" fmla="*/ 2301335 w 6095524"/>
              <a:gd name="connsiteY95" fmla="*/ 1411891 h 1424940"/>
              <a:gd name="connsiteX96" fmla="*/ 2260949 w 6095524"/>
              <a:gd name="connsiteY96" fmla="*/ 1404461 h 1424940"/>
              <a:gd name="connsiteX97" fmla="*/ 2248186 w 6095524"/>
              <a:gd name="connsiteY97" fmla="*/ 1413224 h 1424940"/>
              <a:gd name="connsiteX98" fmla="*/ 2228469 w 6095524"/>
              <a:gd name="connsiteY98" fmla="*/ 1420844 h 1424940"/>
              <a:gd name="connsiteX99" fmla="*/ 2206562 w 6095524"/>
              <a:gd name="connsiteY99" fmla="*/ 1411700 h 1424940"/>
              <a:gd name="connsiteX100" fmla="*/ 2155317 w 6095524"/>
              <a:gd name="connsiteY100" fmla="*/ 1392746 h 1424940"/>
              <a:gd name="connsiteX101" fmla="*/ 2122932 w 6095524"/>
              <a:gd name="connsiteY101" fmla="*/ 1391888 h 1424940"/>
              <a:gd name="connsiteX102" fmla="*/ 2052542 w 6095524"/>
              <a:gd name="connsiteY102" fmla="*/ 1383792 h 1424940"/>
              <a:gd name="connsiteX103" fmla="*/ 2006537 w 6095524"/>
              <a:gd name="connsiteY103" fmla="*/ 1372267 h 1424940"/>
              <a:gd name="connsiteX104" fmla="*/ 1973486 w 6095524"/>
              <a:gd name="connsiteY104" fmla="*/ 1359218 h 1424940"/>
              <a:gd name="connsiteX105" fmla="*/ 1926146 w 6095524"/>
              <a:gd name="connsiteY105" fmla="*/ 1342168 h 1424940"/>
              <a:gd name="connsiteX106" fmla="*/ 1878616 w 6095524"/>
              <a:gd name="connsiteY106" fmla="*/ 1333310 h 1424940"/>
              <a:gd name="connsiteX107" fmla="*/ 1844231 w 6095524"/>
              <a:gd name="connsiteY107" fmla="*/ 1322165 h 1424940"/>
              <a:gd name="connsiteX108" fmla="*/ 1802225 w 6095524"/>
              <a:gd name="connsiteY108" fmla="*/ 1314545 h 1424940"/>
              <a:gd name="connsiteX109" fmla="*/ 1766983 w 6095524"/>
              <a:gd name="connsiteY109" fmla="*/ 1314260 h 1424940"/>
              <a:gd name="connsiteX110" fmla="*/ 1711738 w 6095524"/>
              <a:gd name="connsiteY110" fmla="*/ 1315593 h 1424940"/>
              <a:gd name="connsiteX111" fmla="*/ 1644111 w 6095524"/>
              <a:gd name="connsiteY111" fmla="*/ 1292543 h 1424940"/>
              <a:gd name="connsiteX112" fmla="*/ 1616774 w 6095524"/>
              <a:gd name="connsiteY112" fmla="*/ 1287399 h 1424940"/>
              <a:gd name="connsiteX113" fmla="*/ 1591056 w 6095524"/>
              <a:gd name="connsiteY113" fmla="*/ 1285018 h 1424940"/>
              <a:gd name="connsiteX114" fmla="*/ 1536478 w 6095524"/>
              <a:gd name="connsiteY114" fmla="*/ 1269683 h 1424940"/>
              <a:gd name="connsiteX115" fmla="*/ 1514285 w 6095524"/>
              <a:gd name="connsiteY115" fmla="*/ 1264634 h 1424940"/>
              <a:gd name="connsiteX116" fmla="*/ 1483233 w 6095524"/>
              <a:gd name="connsiteY116" fmla="*/ 1264730 h 1424940"/>
              <a:gd name="connsiteX117" fmla="*/ 1426750 w 6095524"/>
              <a:gd name="connsiteY117" fmla="*/ 1257681 h 1424940"/>
              <a:gd name="connsiteX118" fmla="*/ 1370362 w 6095524"/>
              <a:gd name="connsiteY118" fmla="*/ 1237107 h 1424940"/>
              <a:gd name="connsiteX119" fmla="*/ 1346454 w 6095524"/>
              <a:gd name="connsiteY119" fmla="*/ 1239107 h 1424940"/>
              <a:gd name="connsiteX120" fmla="*/ 1337882 w 6095524"/>
              <a:gd name="connsiteY120" fmla="*/ 1238631 h 1424940"/>
              <a:gd name="connsiteX121" fmla="*/ 1260825 w 6095524"/>
              <a:gd name="connsiteY121" fmla="*/ 1227296 h 1424940"/>
              <a:gd name="connsiteX122" fmla="*/ 1253109 w 6095524"/>
              <a:gd name="connsiteY122" fmla="*/ 1226058 h 1424940"/>
              <a:gd name="connsiteX123" fmla="*/ 1216915 w 6095524"/>
              <a:gd name="connsiteY123" fmla="*/ 1215962 h 1424940"/>
              <a:gd name="connsiteX124" fmla="*/ 1125664 w 6095524"/>
              <a:gd name="connsiteY124" fmla="*/ 1209675 h 1424940"/>
              <a:gd name="connsiteX125" fmla="*/ 1120045 w 6095524"/>
              <a:gd name="connsiteY125" fmla="*/ 1208913 h 1424940"/>
              <a:gd name="connsiteX126" fmla="*/ 1089469 w 6095524"/>
              <a:gd name="connsiteY126" fmla="*/ 1213961 h 1424940"/>
              <a:gd name="connsiteX127" fmla="*/ 1074325 w 6095524"/>
              <a:gd name="connsiteY127" fmla="*/ 1221105 h 1424940"/>
              <a:gd name="connsiteX128" fmla="*/ 1050703 w 6095524"/>
              <a:gd name="connsiteY128" fmla="*/ 1228535 h 1424940"/>
              <a:gd name="connsiteX129" fmla="*/ 1026700 w 6095524"/>
              <a:gd name="connsiteY129" fmla="*/ 1231297 h 1424940"/>
              <a:gd name="connsiteX130" fmla="*/ 986409 w 6095524"/>
              <a:gd name="connsiteY130" fmla="*/ 1220057 h 1424940"/>
              <a:gd name="connsiteX131" fmla="*/ 971741 w 6095524"/>
              <a:gd name="connsiteY131" fmla="*/ 1218914 h 1424940"/>
              <a:gd name="connsiteX132" fmla="*/ 939070 w 6095524"/>
              <a:gd name="connsiteY132" fmla="*/ 1213485 h 1424940"/>
              <a:gd name="connsiteX133" fmla="*/ 910495 w 6095524"/>
              <a:gd name="connsiteY133" fmla="*/ 1213866 h 1424940"/>
              <a:gd name="connsiteX134" fmla="*/ 887540 w 6095524"/>
              <a:gd name="connsiteY134" fmla="*/ 1222534 h 1424940"/>
              <a:gd name="connsiteX135" fmla="*/ 854202 w 6095524"/>
              <a:gd name="connsiteY135" fmla="*/ 1224248 h 1424940"/>
              <a:gd name="connsiteX136" fmla="*/ 832675 w 6095524"/>
              <a:gd name="connsiteY136" fmla="*/ 1217962 h 1424940"/>
              <a:gd name="connsiteX137" fmla="*/ 828294 w 6095524"/>
              <a:gd name="connsiteY137" fmla="*/ 1217105 h 1424940"/>
              <a:gd name="connsiteX138" fmla="*/ 772001 w 6095524"/>
              <a:gd name="connsiteY138" fmla="*/ 1216723 h 1424940"/>
              <a:gd name="connsiteX139" fmla="*/ 701707 w 6095524"/>
              <a:gd name="connsiteY139" fmla="*/ 1235678 h 1424940"/>
              <a:gd name="connsiteX140" fmla="*/ 690086 w 6095524"/>
              <a:gd name="connsiteY140" fmla="*/ 1239679 h 1424940"/>
              <a:gd name="connsiteX141" fmla="*/ 633412 w 6095524"/>
              <a:gd name="connsiteY141" fmla="*/ 1246632 h 1424940"/>
              <a:gd name="connsiteX142" fmla="*/ 603028 w 6095524"/>
              <a:gd name="connsiteY142" fmla="*/ 1253681 h 1424940"/>
              <a:gd name="connsiteX143" fmla="*/ 581120 w 6095524"/>
              <a:gd name="connsiteY143" fmla="*/ 1254062 h 1424940"/>
              <a:gd name="connsiteX144" fmla="*/ 554642 w 6095524"/>
              <a:gd name="connsiteY144" fmla="*/ 1266539 h 1424940"/>
              <a:gd name="connsiteX145" fmla="*/ 545973 w 6095524"/>
              <a:gd name="connsiteY145" fmla="*/ 1271969 h 1424940"/>
              <a:gd name="connsiteX146" fmla="*/ 535591 w 6095524"/>
              <a:gd name="connsiteY146" fmla="*/ 1275207 h 1424940"/>
              <a:gd name="connsiteX147" fmla="*/ 488538 w 6095524"/>
              <a:gd name="connsiteY147" fmla="*/ 1285494 h 1424940"/>
              <a:gd name="connsiteX148" fmla="*/ 480155 w 6095524"/>
              <a:gd name="connsiteY148" fmla="*/ 1291304 h 1424940"/>
              <a:gd name="connsiteX149" fmla="*/ 474535 w 6095524"/>
              <a:gd name="connsiteY149" fmla="*/ 1294924 h 1424940"/>
              <a:gd name="connsiteX150" fmla="*/ 428816 w 6095524"/>
              <a:gd name="connsiteY150" fmla="*/ 1301020 h 1424940"/>
              <a:gd name="connsiteX151" fmla="*/ 400241 w 6095524"/>
              <a:gd name="connsiteY151" fmla="*/ 1318260 h 1424940"/>
              <a:gd name="connsiteX152" fmla="*/ 392431 w 6095524"/>
              <a:gd name="connsiteY152" fmla="*/ 1325594 h 1424940"/>
              <a:gd name="connsiteX153" fmla="*/ 365093 w 6095524"/>
              <a:gd name="connsiteY153" fmla="*/ 1336643 h 1424940"/>
              <a:gd name="connsiteX154" fmla="*/ 273177 w 6095524"/>
              <a:gd name="connsiteY154" fmla="*/ 1357884 h 1424940"/>
              <a:gd name="connsiteX155" fmla="*/ 246888 w 6095524"/>
              <a:gd name="connsiteY155" fmla="*/ 1350359 h 1424940"/>
              <a:gd name="connsiteX156" fmla="*/ 196977 w 6095524"/>
              <a:gd name="connsiteY156" fmla="*/ 1370552 h 1424940"/>
              <a:gd name="connsiteX157" fmla="*/ 153352 w 6095524"/>
              <a:gd name="connsiteY157" fmla="*/ 1381982 h 1424940"/>
              <a:gd name="connsiteX158" fmla="*/ 137160 w 6095524"/>
              <a:gd name="connsiteY158" fmla="*/ 1384745 h 1424940"/>
              <a:gd name="connsiteX159" fmla="*/ 85917 w 6095524"/>
              <a:gd name="connsiteY159" fmla="*/ 1389793 h 1424940"/>
              <a:gd name="connsiteX160" fmla="*/ 59532 w 6095524"/>
              <a:gd name="connsiteY160" fmla="*/ 1401223 h 1424940"/>
              <a:gd name="connsiteX161" fmla="*/ 30325 w 6095524"/>
              <a:gd name="connsiteY161" fmla="*/ 1409974 h 1424940"/>
              <a:gd name="connsiteX162" fmla="*/ 0 w 6095524"/>
              <a:gd name="connsiteY162" fmla="*/ 1412360 h 1424940"/>
              <a:gd name="connsiteX163" fmla="*/ 0 w 6095524"/>
              <a:gd name="connsiteY163" fmla="*/ 1058622 h 1424940"/>
              <a:gd name="connsiteX164" fmla="*/ 17145 w 6095524"/>
              <a:gd name="connsiteY164" fmla="*/ 1060228 h 1424940"/>
              <a:gd name="connsiteX165" fmla="*/ 44672 w 6095524"/>
              <a:gd name="connsiteY165" fmla="*/ 1066324 h 1424940"/>
              <a:gd name="connsiteX166" fmla="*/ 84677 w 6095524"/>
              <a:gd name="connsiteY166" fmla="*/ 1076230 h 1424940"/>
              <a:gd name="connsiteX167" fmla="*/ 132017 w 6095524"/>
              <a:gd name="connsiteY167" fmla="*/ 1064990 h 1424940"/>
              <a:gd name="connsiteX168" fmla="*/ 136779 w 6095524"/>
              <a:gd name="connsiteY168" fmla="*/ 1060323 h 1424940"/>
              <a:gd name="connsiteX169" fmla="*/ 187547 w 6095524"/>
              <a:gd name="connsiteY169" fmla="*/ 1049179 h 1424940"/>
              <a:gd name="connsiteX170" fmla="*/ 270891 w 6095524"/>
              <a:gd name="connsiteY170" fmla="*/ 1036415 h 1424940"/>
              <a:gd name="connsiteX171" fmla="*/ 276320 w 6095524"/>
              <a:gd name="connsiteY171" fmla="*/ 1035558 h 1424940"/>
              <a:gd name="connsiteX172" fmla="*/ 323755 w 6095524"/>
              <a:gd name="connsiteY172" fmla="*/ 1061561 h 1424940"/>
              <a:gd name="connsiteX173" fmla="*/ 361855 w 6095524"/>
              <a:gd name="connsiteY173" fmla="*/ 1057942 h 1424940"/>
              <a:gd name="connsiteX174" fmla="*/ 379571 w 6095524"/>
              <a:gd name="connsiteY174" fmla="*/ 1039939 h 1424940"/>
              <a:gd name="connsiteX175" fmla="*/ 430530 w 6095524"/>
              <a:gd name="connsiteY175" fmla="*/ 1025747 h 1424940"/>
              <a:gd name="connsiteX176" fmla="*/ 493300 w 6095524"/>
              <a:gd name="connsiteY176" fmla="*/ 1027176 h 1424940"/>
              <a:gd name="connsiteX177" fmla="*/ 537782 w 6095524"/>
              <a:gd name="connsiteY177" fmla="*/ 1025366 h 1424940"/>
              <a:gd name="connsiteX178" fmla="*/ 562166 w 6095524"/>
              <a:gd name="connsiteY178" fmla="*/ 1015746 h 1424940"/>
              <a:gd name="connsiteX179" fmla="*/ 579596 w 6095524"/>
              <a:gd name="connsiteY179" fmla="*/ 1016699 h 1424940"/>
              <a:gd name="connsiteX180" fmla="*/ 612362 w 6095524"/>
              <a:gd name="connsiteY180" fmla="*/ 1023557 h 1424940"/>
              <a:gd name="connsiteX181" fmla="*/ 716090 w 6095524"/>
              <a:gd name="connsiteY181" fmla="*/ 1031653 h 1424940"/>
              <a:gd name="connsiteX182" fmla="*/ 758381 w 6095524"/>
              <a:gd name="connsiteY182" fmla="*/ 1018985 h 1424940"/>
              <a:gd name="connsiteX183" fmla="*/ 771049 w 6095524"/>
              <a:gd name="connsiteY183" fmla="*/ 1018699 h 1424940"/>
              <a:gd name="connsiteX184" fmla="*/ 799433 w 6095524"/>
              <a:gd name="connsiteY184" fmla="*/ 1023652 h 1424940"/>
              <a:gd name="connsiteX185" fmla="*/ 858012 w 6095524"/>
              <a:gd name="connsiteY185" fmla="*/ 1020318 h 1424940"/>
              <a:gd name="connsiteX186" fmla="*/ 879634 w 6095524"/>
              <a:gd name="connsiteY186" fmla="*/ 1015270 h 1424940"/>
              <a:gd name="connsiteX187" fmla="*/ 891635 w 6095524"/>
              <a:gd name="connsiteY187" fmla="*/ 1012031 h 1424940"/>
              <a:gd name="connsiteX188" fmla="*/ 953262 w 6095524"/>
              <a:gd name="connsiteY188" fmla="*/ 1003078 h 1424940"/>
              <a:gd name="connsiteX189" fmla="*/ 980694 w 6095524"/>
              <a:gd name="connsiteY189" fmla="*/ 993458 h 1424940"/>
              <a:gd name="connsiteX190" fmla="*/ 988124 w 6095524"/>
              <a:gd name="connsiteY190" fmla="*/ 992029 h 1424940"/>
              <a:gd name="connsiteX191" fmla="*/ 1028795 w 6095524"/>
              <a:gd name="connsiteY191" fmla="*/ 996029 h 1424940"/>
              <a:gd name="connsiteX192" fmla="*/ 1059275 w 6095524"/>
              <a:gd name="connsiteY192" fmla="*/ 1011555 h 1424940"/>
              <a:gd name="connsiteX193" fmla="*/ 1065181 w 6095524"/>
              <a:gd name="connsiteY193" fmla="*/ 1016794 h 1424940"/>
              <a:gd name="connsiteX194" fmla="*/ 1150144 w 6095524"/>
              <a:gd name="connsiteY194" fmla="*/ 1014984 h 1424940"/>
              <a:gd name="connsiteX195" fmla="*/ 1163193 w 6095524"/>
              <a:gd name="connsiteY195" fmla="*/ 1012793 h 1424940"/>
              <a:gd name="connsiteX196" fmla="*/ 1226249 w 6095524"/>
              <a:gd name="connsiteY196" fmla="*/ 1021937 h 1424940"/>
              <a:gd name="connsiteX197" fmla="*/ 1244632 w 6095524"/>
              <a:gd name="connsiteY197" fmla="*/ 1023747 h 1424940"/>
              <a:gd name="connsiteX198" fmla="*/ 1310545 w 6095524"/>
              <a:gd name="connsiteY198" fmla="*/ 1031939 h 1424940"/>
              <a:gd name="connsiteX199" fmla="*/ 1319879 w 6095524"/>
              <a:gd name="connsiteY199" fmla="*/ 1024319 h 1424940"/>
              <a:gd name="connsiteX200" fmla="*/ 1346740 w 6095524"/>
              <a:gd name="connsiteY200" fmla="*/ 1005173 h 1424940"/>
              <a:gd name="connsiteX201" fmla="*/ 1399699 w 6095524"/>
              <a:gd name="connsiteY201" fmla="*/ 988219 h 1424940"/>
              <a:gd name="connsiteX202" fmla="*/ 1414082 w 6095524"/>
              <a:gd name="connsiteY202" fmla="*/ 989171 h 1424940"/>
              <a:gd name="connsiteX203" fmla="*/ 1450467 w 6095524"/>
              <a:gd name="connsiteY203" fmla="*/ 1017461 h 1424940"/>
              <a:gd name="connsiteX204" fmla="*/ 1468184 w 6095524"/>
              <a:gd name="connsiteY204" fmla="*/ 1028795 h 1424940"/>
              <a:gd name="connsiteX205" fmla="*/ 1518476 w 6095524"/>
              <a:gd name="connsiteY205" fmla="*/ 1049655 h 1424940"/>
              <a:gd name="connsiteX206" fmla="*/ 1522667 w 6095524"/>
              <a:gd name="connsiteY206" fmla="*/ 1053465 h 1424940"/>
              <a:gd name="connsiteX207" fmla="*/ 1559814 w 6095524"/>
              <a:gd name="connsiteY207" fmla="*/ 1098709 h 1424940"/>
              <a:gd name="connsiteX208" fmla="*/ 1568196 w 6095524"/>
              <a:gd name="connsiteY208" fmla="*/ 1106424 h 1424940"/>
              <a:gd name="connsiteX209" fmla="*/ 1578293 w 6095524"/>
              <a:gd name="connsiteY209" fmla="*/ 1118426 h 1424940"/>
              <a:gd name="connsiteX210" fmla="*/ 1609820 w 6095524"/>
              <a:gd name="connsiteY210" fmla="*/ 1141667 h 1424940"/>
              <a:gd name="connsiteX211" fmla="*/ 1648873 w 6095524"/>
              <a:gd name="connsiteY211" fmla="*/ 1149096 h 1424940"/>
              <a:gd name="connsiteX212" fmla="*/ 1696022 w 6095524"/>
              <a:gd name="connsiteY212" fmla="*/ 1160431 h 1424940"/>
              <a:gd name="connsiteX213" fmla="*/ 1715739 w 6095524"/>
              <a:gd name="connsiteY213" fmla="*/ 1168051 h 1424940"/>
              <a:gd name="connsiteX214" fmla="*/ 1768602 w 6095524"/>
              <a:gd name="connsiteY214" fmla="*/ 1182529 h 1424940"/>
              <a:gd name="connsiteX215" fmla="*/ 1806321 w 6095524"/>
              <a:gd name="connsiteY215" fmla="*/ 1194721 h 1424940"/>
              <a:gd name="connsiteX216" fmla="*/ 1860709 w 6095524"/>
              <a:gd name="connsiteY216" fmla="*/ 1201865 h 1424940"/>
              <a:gd name="connsiteX217" fmla="*/ 1887093 w 6095524"/>
              <a:gd name="connsiteY217" fmla="*/ 1202150 h 1424940"/>
              <a:gd name="connsiteX218" fmla="*/ 1935575 w 6095524"/>
              <a:gd name="connsiteY218" fmla="*/ 1238726 h 1424940"/>
              <a:gd name="connsiteX219" fmla="*/ 1974247 w 6095524"/>
              <a:gd name="connsiteY219" fmla="*/ 1262920 h 1424940"/>
              <a:gd name="connsiteX220" fmla="*/ 2014919 w 6095524"/>
              <a:gd name="connsiteY220" fmla="*/ 1251204 h 1424940"/>
              <a:gd name="connsiteX221" fmla="*/ 2025968 w 6095524"/>
              <a:gd name="connsiteY221" fmla="*/ 1240155 h 1424940"/>
              <a:gd name="connsiteX222" fmla="*/ 2092643 w 6095524"/>
              <a:gd name="connsiteY222" fmla="*/ 1229678 h 1424940"/>
              <a:gd name="connsiteX223" fmla="*/ 2187893 w 6095524"/>
              <a:gd name="connsiteY223" fmla="*/ 1229297 h 1424940"/>
              <a:gd name="connsiteX224" fmla="*/ 2346294 w 6095524"/>
              <a:gd name="connsiteY224" fmla="*/ 1205484 h 1424940"/>
              <a:gd name="connsiteX225" fmla="*/ 2373916 w 6095524"/>
              <a:gd name="connsiteY225" fmla="*/ 1194435 h 1424940"/>
              <a:gd name="connsiteX226" fmla="*/ 2404967 w 6095524"/>
              <a:gd name="connsiteY226" fmla="*/ 1191673 h 1424940"/>
              <a:gd name="connsiteX227" fmla="*/ 2416874 w 6095524"/>
              <a:gd name="connsiteY227" fmla="*/ 1198436 h 1424940"/>
              <a:gd name="connsiteX228" fmla="*/ 2468975 w 6095524"/>
              <a:gd name="connsiteY228" fmla="*/ 1208532 h 1424940"/>
              <a:gd name="connsiteX229" fmla="*/ 2478882 w 6095524"/>
              <a:gd name="connsiteY229" fmla="*/ 1208723 h 1424940"/>
              <a:gd name="connsiteX230" fmla="*/ 2512791 w 6095524"/>
              <a:gd name="connsiteY230" fmla="*/ 1204436 h 1424940"/>
              <a:gd name="connsiteX231" fmla="*/ 2544223 w 6095524"/>
              <a:gd name="connsiteY231" fmla="*/ 1201960 h 1424940"/>
              <a:gd name="connsiteX232" fmla="*/ 2623471 w 6095524"/>
              <a:gd name="connsiteY232" fmla="*/ 1210056 h 1424940"/>
              <a:gd name="connsiteX233" fmla="*/ 2684241 w 6095524"/>
              <a:gd name="connsiteY233" fmla="*/ 1208151 h 1424940"/>
              <a:gd name="connsiteX234" fmla="*/ 2712244 w 6095524"/>
              <a:gd name="connsiteY234" fmla="*/ 1210056 h 1424940"/>
              <a:gd name="connsiteX235" fmla="*/ 2728055 w 6095524"/>
              <a:gd name="connsiteY235" fmla="*/ 1212914 h 1424940"/>
              <a:gd name="connsiteX236" fmla="*/ 2763869 w 6095524"/>
              <a:gd name="connsiteY236" fmla="*/ 1232821 h 1424940"/>
              <a:gd name="connsiteX237" fmla="*/ 2783491 w 6095524"/>
              <a:gd name="connsiteY237" fmla="*/ 1237298 h 1424940"/>
              <a:gd name="connsiteX238" fmla="*/ 2842546 w 6095524"/>
              <a:gd name="connsiteY238" fmla="*/ 1236917 h 1424940"/>
              <a:gd name="connsiteX239" fmla="*/ 2931128 w 6095524"/>
              <a:gd name="connsiteY239" fmla="*/ 1206913 h 1424940"/>
              <a:gd name="connsiteX240" fmla="*/ 2940368 w 6095524"/>
              <a:gd name="connsiteY240" fmla="*/ 1202912 h 1424940"/>
              <a:gd name="connsiteX241" fmla="*/ 2985421 w 6095524"/>
              <a:gd name="connsiteY241" fmla="*/ 1197959 h 1424940"/>
              <a:gd name="connsiteX242" fmla="*/ 3015996 w 6095524"/>
              <a:gd name="connsiteY242" fmla="*/ 1204722 h 1424940"/>
              <a:gd name="connsiteX243" fmla="*/ 3057621 w 6095524"/>
              <a:gd name="connsiteY243" fmla="*/ 1218724 h 1424940"/>
              <a:gd name="connsiteX244" fmla="*/ 3095054 w 6095524"/>
              <a:gd name="connsiteY244" fmla="*/ 1230440 h 1424940"/>
              <a:gd name="connsiteX245" fmla="*/ 3122295 w 6095524"/>
              <a:gd name="connsiteY245" fmla="*/ 1243679 h 1424940"/>
              <a:gd name="connsiteX246" fmla="*/ 3184589 w 6095524"/>
              <a:gd name="connsiteY246" fmla="*/ 1253395 h 1424940"/>
              <a:gd name="connsiteX247" fmla="*/ 3191066 w 6095524"/>
              <a:gd name="connsiteY247" fmla="*/ 1255014 h 1424940"/>
              <a:gd name="connsiteX248" fmla="*/ 3237929 w 6095524"/>
              <a:gd name="connsiteY248" fmla="*/ 1243203 h 1424940"/>
              <a:gd name="connsiteX249" fmla="*/ 3294221 w 6095524"/>
              <a:gd name="connsiteY249" fmla="*/ 1231202 h 1424940"/>
              <a:gd name="connsiteX250" fmla="*/ 3314319 w 6095524"/>
              <a:gd name="connsiteY250" fmla="*/ 1235297 h 1424940"/>
              <a:gd name="connsiteX251" fmla="*/ 3341846 w 6095524"/>
              <a:gd name="connsiteY251" fmla="*/ 1241108 h 1424940"/>
              <a:gd name="connsiteX252" fmla="*/ 3367373 w 6095524"/>
              <a:gd name="connsiteY252" fmla="*/ 1238060 h 1424940"/>
              <a:gd name="connsiteX253" fmla="*/ 3382899 w 6095524"/>
              <a:gd name="connsiteY253" fmla="*/ 1237774 h 1424940"/>
              <a:gd name="connsiteX254" fmla="*/ 3453765 w 6095524"/>
              <a:gd name="connsiteY254" fmla="*/ 1273397 h 1424940"/>
              <a:gd name="connsiteX255" fmla="*/ 3471767 w 6095524"/>
              <a:gd name="connsiteY255" fmla="*/ 1276350 h 1424940"/>
              <a:gd name="connsiteX256" fmla="*/ 3481959 w 6095524"/>
              <a:gd name="connsiteY256" fmla="*/ 1280732 h 1424940"/>
              <a:gd name="connsiteX257" fmla="*/ 3543396 w 6095524"/>
              <a:gd name="connsiteY257" fmla="*/ 1324928 h 1424940"/>
              <a:gd name="connsiteX258" fmla="*/ 3569494 w 6095524"/>
              <a:gd name="connsiteY258" fmla="*/ 1333881 h 1424940"/>
              <a:gd name="connsiteX259" fmla="*/ 3598164 w 6095524"/>
              <a:gd name="connsiteY259" fmla="*/ 1332071 h 1424940"/>
              <a:gd name="connsiteX260" fmla="*/ 3614738 w 6095524"/>
              <a:gd name="connsiteY260" fmla="*/ 1328833 h 1424940"/>
              <a:gd name="connsiteX261" fmla="*/ 3655886 w 6095524"/>
              <a:gd name="connsiteY261" fmla="*/ 1300734 h 1424940"/>
              <a:gd name="connsiteX262" fmla="*/ 3679317 w 6095524"/>
              <a:gd name="connsiteY262" fmla="*/ 1301687 h 1424940"/>
              <a:gd name="connsiteX263" fmla="*/ 3715893 w 6095524"/>
              <a:gd name="connsiteY263" fmla="*/ 1321022 h 1424940"/>
              <a:gd name="connsiteX264" fmla="*/ 3782282 w 6095524"/>
              <a:gd name="connsiteY264" fmla="*/ 1329690 h 1424940"/>
              <a:gd name="connsiteX265" fmla="*/ 3816001 w 6095524"/>
              <a:gd name="connsiteY265" fmla="*/ 1302639 h 1424940"/>
              <a:gd name="connsiteX266" fmla="*/ 3833431 w 6095524"/>
              <a:gd name="connsiteY266" fmla="*/ 1276636 h 1424940"/>
              <a:gd name="connsiteX267" fmla="*/ 3883819 w 6095524"/>
              <a:gd name="connsiteY267" fmla="*/ 1246442 h 1424940"/>
              <a:gd name="connsiteX268" fmla="*/ 3895821 w 6095524"/>
              <a:gd name="connsiteY268" fmla="*/ 1257681 h 1424940"/>
              <a:gd name="connsiteX269" fmla="*/ 3932778 w 6095524"/>
              <a:gd name="connsiteY269" fmla="*/ 1262444 h 1424940"/>
              <a:gd name="connsiteX270" fmla="*/ 3972782 w 6095524"/>
              <a:gd name="connsiteY270" fmla="*/ 1262063 h 1424940"/>
              <a:gd name="connsiteX271" fmla="*/ 4042505 w 6095524"/>
              <a:gd name="connsiteY271" fmla="*/ 1267111 h 1424940"/>
              <a:gd name="connsiteX272" fmla="*/ 4088892 w 6095524"/>
              <a:gd name="connsiteY272" fmla="*/ 1238250 h 1424940"/>
              <a:gd name="connsiteX273" fmla="*/ 4106609 w 6095524"/>
              <a:gd name="connsiteY273" fmla="*/ 1226344 h 1424940"/>
              <a:gd name="connsiteX274" fmla="*/ 4123182 w 6095524"/>
              <a:gd name="connsiteY274" fmla="*/ 1218724 h 1424940"/>
              <a:gd name="connsiteX275" fmla="*/ 4142328 w 6095524"/>
              <a:gd name="connsiteY275" fmla="*/ 1214438 h 1424940"/>
              <a:gd name="connsiteX276" fmla="*/ 4188524 w 6095524"/>
              <a:gd name="connsiteY276" fmla="*/ 1198245 h 1424940"/>
              <a:gd name="connsiteX277" fmla="*/ 4213860 w 6095524"/>
              <a:gd name="connsiteY277" fmla="*/ 1182338 h 1424940"/>
              <a:gd name="connsiteX278" fmla="*/ 4270820 w 6095524"/>
              <a:gd name="connsiteY278" fmla="*/ 1167003 h 1424940"/>
              <a:gd name="connsiteX279" fmla="*/ 4309587 w 6095524"/>
              <a:gd name="connsiteY279" fmla="*/ 1153287 h 1424940"/>
              <a:gd name="connsiteX280" fmla="*/ 4350449 w 6095524"/>
              <a:gd name="connsiteY280" fmla="*/ 1129665 h 1424940"/>
              <a:gd name="connsiteX281" fmla="*/ 4356164 w 6095524"/>
              <a:gd name="connsiteY281" fmla="*/ 1126046 h 1424940"/>
              <a:gd name="connsiteX282" fmla="*/ 4369880 w 6095524"/>
              <a:gd name="connsiteY282" fmla="*/ 1110520 h 1424940"/>
              <a:gd name="connsiteX283" fmla="*/ 4389787 w 6095524"/>
              <a:gd name="connsiteY283" fmla="*/ 1057085 h 1424940"/>
              <a:gd name="connsiteX284" fmla="*/ 4395502 w 6095524"/>
              <a:gd name="connsiteY284" fmla="*/ 1046226 h 1424940"/>
              <a:gd name="connsiteX285" fmla="*/ 4447413 w 6095524"/>
              <a:gd name="connsiteY285" fmla="*/ 1009650 h 1424940"/>
              <a:gd name="connsiteX286" fmla="*/ 4466654 w 6095524"/>
              <a:gd name="connsiteY286" fmla="*/ 1013079 h 1424940"/>
              <a:gd name="connsiteX287" fmla="*/ 4487894 w 6095524"/>
              <a:gd name="connsiteY287" fmla="*/ 1025081 h 1424940"/>
              <a:gd name="connsiteX288" fmla="*/ 4534472 w 6095524"/>
              <a:gd name="connsiteY288" fmla="*/ 1028224 h 1424940"/>
              <a:gd name="connsiteX289" fmla="*/ 4551903 w 6095524"/>
              <a:gd name="connsiteY289" fmla="*/ 1022033 h 1424940"/>
              <a:gd name="connsiteX290" fmla="*/ 4582382 w 6095524"/>
              <a:gd name="connsiteY290" fmla="*/ 1005364 h 1424940"/>
              <a:gd name="connsiteX291" fmla="*/ 4605909 w 6095524"/>
              <a:gd name="connsiteY291" fmla="*/ 979551 h 1424940"/>
              <a:gd name="connsiteX292" fmla="*/ 4640104 w 6095524"/>
              <a:gd name="connsiteY292" fmla="*/ 936879 h 1424940"/>
              <a:gd name="connsiteX293" fmla="*/ 4705731 w 6095524"/>
              <a:gd name="connsiteY293" fmla="*/ 920591 h 1424940"/>
              <a:gd name="connsiteX294" fmla="*/ 4730973 w 6095524"/>
              <a:gd name="connsiteY294" fmla="*/ 915162 h 1424940"/>
              <a:gd name="connsiteX295" fmla="*/ 4822794 w 6095524"/>
              <a:gd name="connsiteY295" fmla="*/ 892397 h 1424940"/>
              <a:gd name="connsiteX296" fmla="*/ 4830794 w 6095524"/>
              <a:gd name="connsiteY296" fmla="*/ 891635 h 1424940"/>
              <a:gd name="connsiteX297" fmla="*/ 4894421 w 6095524"/>
              <a:gd name="connsiteY297" fmla="*/ 865442 h 1424940"/>
              <a:gd name="connsiteX298" fmla="*/ 4909756 w 6095524"/>
              <a:gd name="connsiteY298" fmla="*/ 858964 h 1424940"/>
              <a:gd name="connsiteX299" fmla="*/ 4928521 w 6095524"/>
              <a:gd name="connsiteY299" fmla="*/ 842391 h 1424940"/>
              <a:gd name="connsiteX300" fmla="*/ 4945857 w 6095524"/>
              <a:gd name="connsiteY300" fmla="*/ 795623 h 1424940"/>
              <a:gd name="connsiteX301" fmla="*/ 4966145 w 6095524"/>
              <a:gd name="connsiteY301" fmla="*/ 774287 h 1424940"/>
              <a:gd name="connsiteX302" fmla="*/ 4980909 w 6095524"/>
              <a:gd name="connsiteY302" fmla="*/ 761333 h 1424940"/>
              <a:gd name="connsiteX303" fmla="*/ 4993862 w 6095524"/>
              <a:gd name="connsiteY303" fmla="*/ 741712 h 1424940"/>
              <a:gd name="connsiteX304" fmla="*/ 5006816 w 6095524"/>
              <a:gd name="connsiteY304" fmla="*/ 694754 h 1424940"/>
              <a:gd name="connsiteX305" fmla="*/ 5026724 w 6095524"/>
              <a:gd name="connsiteY305" fmla="*/ 653129 h 1424940"/>
              <a:gd name="connsiteX306" fmla="*/ 5062538 w 6095524"/>
              <a:gd name="connsiteY306" fmla="*/ 630079 h 1424940"/>
              <a:gd name="connsiteX307" fmla="*/ 5084731 w 6095524"/>
              <a:gd name="connsiteY307" fmla="*/ 617982 h 1424940"/>
              <a:gd name="connsiteX308" fmla="*/ 5172647 w 6095524"/>
              <a:gd name="connsiteY308" fmla="*/ 630174 h 1424940"/>
              <a:gd name="connsiteX309" fmla="*/ 5232654 w 6095524"/>
              <a:gd name="connsiteY309" fmla="*/ 642080 h 1424940"/>
              <a:gd name="connsiteX310" fmla="*/ 5252371 w 6095524"/>
              <a:gd name="connsiteY310" fmla="*/ 637508 h 1424940"/>
              <a:gd name="connsiteX311" fmla="*/ 5308092 w 6095524"/>
              <a:gd name="connsiteY311" fmla="*/ 598646 h 1424940"/>
              <a:gd name="connsiteX312" fmla="*/ 5363147 w 6095524"/>
              <a:gd name="connsiteY312" fmla="*/ 581311 h 1424940"/>
              <a:gd name="connsiteX313" fmla="*/ 5404580 w 6095524"/>
              <a:gd name="connsiteY313" fmla="*/ 576358 h 1424940"/>
              <a:gd name="connsiteX314" fmla="*/ 5440203 w 6095524"/>
              <a:gd name="connsiteY314" fmla="*/ 572548 h 1424940"/>
              <a:gd name="connsiteX315" fmla="*/ 5482971 w 6095524"/>
              <a:gd name="connsiteY315" fmla="*/ 561880 h 1424940"/>
              <a:gd name="connsiteX316" fmla="*/ 5507165 w 6095524"/>
              <a:gd name="connsiteY316" fmla="*/ 550259 h 1424940"/>
              <a:gd name="connsiteX317" fmla="*/ 5545645 w 6095524"/>
              <a:gd name="connsiteY317" fmla="*/ 533591 h 1424940"/>
              <a:gd name="connsiteX318" fmla="*/ 5585079 w 6095524"/>
              <a:gd name="connsiteY318" fmla="*/ 511969 h 1424940"/>
              <a:gd name="connsiteX319" fmla="*/ 5615368 w 6095524"/>
              <a:gd name="connsiteY319" fmla="*/ 481679 h 1424940"/>
              <a:gd name="connsiteX320" fmla="*/ 5631656 w 6095524"/>
              <a:gd name="connsiteY320" fmla="*/ 456152 h 1424940"/>
              <a:gd name="connsiteX321" fmla="*/ 5679377 w 6095524"/>
              <a:gd name="connsiteY321" fmla="*/ 419576 h 1424940"/>
              <a:gd name="connsiteX322" fmla="*/ 5722525 w 6095524"/>
              <a:gd name="connsiteY322" fmla="*/ 350615 h 1424940"/>
              <a:gd name="connsiteX323" fmla="*/ 5749576 w 6095524"/>
              <a:gd name="connsiteY323" fmla="*/ 321945 h 1424940"/>
              <a:gd name="connsiteX324" fmla="*/ 5764911 w 6095524"/>
              <a:gd name="connsiteY324" fmla="*/ 313849 h 1424940"/>
              <a:gd name="connsiteX325" fmla="*/ 5791009 w 6095524"/>
              <a:gd name="connsiteY325" fmla="*/ 293942 h 1424940"/>
              <a:gd name="connsiteX326" fmla="*/ 5806440 w 6095524"/>
              <a:gd name="connsiteY326" fmla="*/ 279178 h 1424940"/>
              <a:gd name="connsiteX327" fmla="*/ 5848636 w 6095524"/>
              <a:gd name="connsiteY327" fmla="*/ 224885 h 1424940"/>
              <a:gd name="connsiteX328" fmla="*/ 5861590 w 6095524"/>
              <a:gd name="connsiteY328" fmla="*/ 208788 h 1424940"/>
              <a:gd name="connsiteX329" fmla="*/ 5888355 w 6095524"/>
              <a:gd name="connsiteY329" fmla="*/ 181166 h 1424940"/>
              <a:gd name="connsiteX330" fmla="*/ 5900071 w 6095524"/>
              <a:gd name="connsiteY330" fmla="*/ 172784 h 1424940"/>
              <a:gd name="connsiteX331" fmla="*/ 5920740 w 6095524"/>
              <a:gd name="connsiteY331" fmla="*/ 150305 h 1424940"/>
              <a:gd name="connsiteX332" fmla="*/ 5969985 w 6095524"/>
              <a:gd name="connsiteY332" fmla="*/ 91345 h 1424940"/>
              <a:gd name="connsiteX333" fmla="*/ 5991130 w 6095524"/>
              <a:gd name="connsiteY333" fmla="*/ 58293 h 1424940"/>
              <a:gd name="connsiteX334" fmla="*/ 6033325 w 6095524"/>
              <a:gd name="connsiteY334" fmla="*/ 33909 h 1424940"/>
              <a:gd name="connsiteX335" fmla="*/ 6054376 w 6095524"/>
              <a:gd name="connsiteY335" fmla="*/ 20955 h 1424940"/>
              <a:gd name="connsiteX336" fmla="*/ 6095524 w 6095524"/>
              <a:gd name="connsiteY336" fmla="*/ 0 h 142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6095524" h="1424940">
                <a:moveTo>
                  <a:pt x="6095524" y="0"/>
                </a:moveTo>
                <a:cubicBezTo>
                  <a:pt x="6095524" y="7811"/>
                  <a:pt x="6095524" y="12573"/>
                  <a:pt x="6095524" y="17431"/>
                </a:cubicBezTo>
                <a:lnTo>
                  <a:pt x="6095524" y="216290"/>
                </a:lnTo>
                <a:lnTo>
                  <a:pt x="6079998" y="230600"/>
                </a:lnTo>
                <a:cubicBezTo>
                  <a:pt x="6058567" y="241363"/>
                  <a:pt x="6035706" y="251079"/>
                  <a:pt x="6012751" y="260699"/>
                </a:cubicBezTo>
                <a:cubicBezTo>
                  <a:pt x="6006084" y="263462"/>
                  <a:pt x="5998749" y="264986"/>
                  <a:pt x="5992749" y="268700"/>
                </a:cubicBezTo>
                <a:cubicBezTo>
                  <a:pt x="5965126" y="285655"/>
                  <a:pt x="5938361" y="303943"/>
                  <a:pt x="5910358" y="320231"/>
                </a:cubicBezTo>
                <a:cubicBezTo>
                  <a:pt x="5881497" y="337090"/>
                  <a:pt x="5855684" y="356997"/>
                  <a:pt x="5835777" y="383953"/>
                </a:cubicBezTo>
                <a:cubicBezTo>
                  <a:pt x="5817298" y="409004"/>
                  <a:pt x="5799391" y="434435"/>
                  <a:pt x="5781008" y="459581"/>
                </a:cubicBezTo>
                <a:cubicBezTo>
                  <a:pt x="5776341" y="465963"/>
                  <a:pt x="5772054" y="473488"/>
                  <a:pt x="5765673" y="477584"/>
                </a:cubicBezTo>
                <a:cubicBezTo>
                  <a:pt x="5752433" y="486156"/>
                  <a:pt x="5737955" y="493109"/>
                  <a:pt x="5723763" y="500158"/>
                </a:cubicBezTo>
                <a:cubicBezTo>
                  <a:pt x="5711571" y="506159"/>
                  <a:pt x="5698617" y="510635"/>
                  <a:pt x="5686711" y="517112"/>
                </a:cubicBezTo>
                <a:cubicBezTo>
                  <a:pt x="5677186" y="522256"/>
                  <a:pt x="5668708" y="529400"/>
                  <a:pt x="5659850" y="535877"/>
                </a:cubicBezTo>
                <a:cubicBezTo>
                  <a:pt x="5652135" y="541496"/>
                  <a:pt x="5643658" y="546354"/>
                  <a:pt x="5637181" y="553117"/>
                </a:cubicBezTo>
                <a:cubicBezTo>
                  <a:pt x="5621369" y="569500"/>
                  <a:pt x="5605462" y="585597"/>
                  <a:pt x="5585841" y="597694"/>
                </a:cubicBezTo>
                <a:cubicBezTo>
                  <a:pt x="5566505" y="609695"/>
                  <a:pt x="5548217" y="623126"/>
                  <a:pt x="5528977" y="635318"/>
                </a:cubicBezTo>
                <a:cubicBezTo>
                  <a:pt x="5510117" y="647224"/>
                  <a:pt x="5493067" y="660273"/>
                  <a:pt x="5483256" y="681419"/>
                </a:cubicBezTo>
                <a:cubicBezTo>
                  <a:pt x="5478875" y="690753"/>
                  <a:pt x="5472684" y="700945"/>
                  <a:pt x="5464397" y="706374"/>
                </a:cubicBezTo>
                <a:cubicBezTo>
                  <a:pt x="5452586" y="714089"/>
                  <a:pt x="5437632" y="716852"/>
                  <a:pt x="5424773" y="723424"/>
                </a:cubicBezTo>
                <a:cubicBezTo>
                  <a:pt x="5409628" y="731139"/>
                  <a:pt x="5392103" y="737807"/>
                  <a:pt x="5381815" y="750094"/>
                </a:cubicBezTo>
                <a:cubicBezTo>
                  <a:pt x="5372671" y="761048"/>
                  <a:pt x="5363432" y="769620"/>
                  <a:pt x="5351335" y="776573"/>
                </a:cubicBezTo>
                <a:cubicBezTo>
                  <a:pt x="5342858" y="781431"/>
                  <a:pt x="5336572" y="790289"/>
                  <a:pt x="5327809" y="794290"/>
                </a:cubicBezTo>
                <a:cubicBezTo>
                  <a:pt x="5316284" y="799624"/>
                  <a:pt x="5304663" y="803815"/>
                  <a:pt x="5294566" y="812102"/>
                </a:cubicBezTo>
                <a:cubicBezTo>
                  <a:pt x="5284089" y="820674"/>
                  <a:pt x="5272183" y="827437"/>
                  <a:pt x="5261229" y="835438"/>
                </a:cubicBezTo>
                <a:cubicBezTo>
                  <a:pt x="5255419" y="839724"/>
                  <a:pt x="5250656" y="845344"/>
                  <a:pt x="5245037" y="849821"/>
                </a:cubicBezTo>
                <a:cubicBezTo>
                  <a:pt x="5234750" y="858012"/>
                  <a:pt x="5224272" y="866013"/>
                  <a:pt x="5213699" y="873728"/>
                </a:cubicBezTo>
                <a:cubicBezTo>
                  <a:pt x="5203127" y="881444"/>
                  <a:pt x="5193030" y="890397"/>
                  <a:pt x="5181409" y="896017"/>
                </a:cubicBezTo>
                <a:cubicBezTo>
                  <a:pt x="5161598" y="905542"/>
                  <a:pt x="5139976" y="911257"/>
                  <a:pt x="5120735" y="921544"/>
                </a:cubicBezTo>
                <a:cubicBezTo>
                  <a:pt x="5101209" y="932021"/>
                  <a:pt x="5082826" y="945166"/>
                  <a:pt x="5065490" y="959072"/>
                </a:cubicBezTo>
                <a:cubicBezTo>
                  <a:pt x="5051774" y="970026"/>
                  <a:pt x="5038916" y="980885"/>
                  <a:pt x="5021675" y="986504"/>
                </a:cubicBezTo>
                <a:cubicBezTo>
                  <a:pt x="5012055" y="989648"/>
                  <a:pt x="5001959" y="996506"/>
                  <a:pt x="4996148" y="1004507"/>
                </a:cubicBezTo>
                <a:cubicBezTo>
                  <a:pt x="4983575" y="1021937"/>
                  <a:pt x="4967478" y="1034225"/>
                  <a:pt x="4949285" y="1044702"/>
                </a:cubicBezTo>
                <a:cubicBezTo>
                  <a:pt x="4924996" y="1058799"/>
                  <a:pt x="4900993" y="1073182"/>
                  <a:pt x="4876609" y="1086993"/>
                </a:cubicBezTo>
                <a:cubicBezTo>
                  <a:pt x="4862227" y="1095185"/>
                  <a:pt x="4847940" y="1103852"/>
                  <a:pt x="4832699" y="1109853"/>
                </a:cubicBezTo>
                <a:cubicBezTo>
                  <a:pt x="4801553" y="1122236"/>
                  <a:pt x="4769644" y="1132808"/>
                  <a:pt x="4738211" y="1144334"/>
                </a:cubicBezTo>
                <a:cubicBezTo>
                  <a:pt x="4727924" y="1148048"/>
                  <a:pt x="4718209" y="1153382"/>
                  <a:pt x="4707731" y="1156621"/>
                </a:cubicBezTo>
                <a:cubicBezTo>
                  <a:pt x="4696396" y="1160145"/>
                  <a:pt x="4684205" y="1161193"/>
                  <a:pt x="4672870" y="1164717"/>
                </a:cubicBezTo>
                <a:cubicBezTo>
                  <a:pt x="4654010" y="1170527"/>
                  <a:pt x="4635722" y="1177957"/>
                  <a:pt x="4616863" y="1183862"/>
                </a:cubicBezTo>
                <a:cubicBezTo>
                  <a:pt x="4580477" y="1195197"/>
                  <a:pt x="4543996" y="1206056"/>
                  <a:pt x="4507516" y="1216819"/>
                </a:cubicBezTo>
                <a:cubicBezTo>
                  <a:pt x="4499706" y="1219105"/>
                  <a:pt x="4491228" y="1219391"/>
                  <a:pt x="4483513" y="1221867"/>
                </a:cubicBezTo>
                <a:cubicBezTo>
                  <a:pt x="4463034" y="1228535"/>
                  <a:pt x="4442650" y="1235773"/>
                  <a:pt x="4422362" y="1243108"/>
                </a:cubicBezTo>
                <a:cubicBezTo>
                  <a:pt x="4410075" y="1247585"/>
                  <a:pt x="4398073" y="1253109"/>
                  <a:pt x="4385691" y="1257395"/>
                </a:cubicBezTo>
                <a:cubicBezTo>
                  <a:pt x="4375785" y="1260824"/>
                  <a:pt x="4365593" y="1263491"/>
                  <a:pt x="4355306" y="1265587"/>
                </a:cubicBezTo>
                <a:cubicBezTo>
                  <a:pt x="4346448" y="1267397"/>
                  <a:pt x="4337209" y="1267206"/>
                  <a:pt x="4328446" y="1269397"/>
                </a:cubicBezTo>
                <a:cubicBezTo>
                  <a:pt x="4304728" y="1275302"/>
                  <a:pt x="4281297" y="1281970"/>
                  <a:pt x="4257770" y="1288256"/>
                </a:cubicBezTo>
                <a:cubicBezTo>
                  <a:pt x="4248341" y="1290733"/>
                  <a:pt x="4238720" y="1292543"/>
                  <a:pt x="4229576" y="1295686"/>
                </a:cubicBezTo>
                <a:cubicBezTo>
                  <a:pt x="4205097" y="1303973"/>
                  <a:pt x="4180999" y="1313402"/>
                  <a:pt x="4156424" y="1321213"/>
                </a:cubicBezTo>
                <a:cubicBezTo>
                  <a:pt x="4136041" y="1327690"/>
                  <a:pt x="4115086" y="1332357"/>
                  <a:pt x="4094416" y="1338072"/>
                </a:cubicBezTo>
                <a:cubicBezTo>
                  <a:pt x="4085653" y="1340549"/>
                  <a:pt x="4077271" y="1344073"/>
                  <a:pt x="4068509" y="1346168"/>
                </a:cubicBezTo>
                <a:cubicBezTo>
                  <a:pt x="4048887" y="1350931"/>
                  <a:pt x="4028980" y="1354931"/>
                  <a:pt x="4009263" y="1359694"/>
                </a:cubicBezTo>
                <a:cubicBezTo>
                  <a:pt x="3998023" y="1362456"/>
                  <a:pt x="3987165" y="1367409"/>
                  <a:pt x="3975735" y="1369219"/>
                </a:cubicBezTo>
                <a:cubicBezTo>
                  <a:pt x="3948589" y="1373505"/>
                  <a:pt x="3921252" y="1376553"/>
                  <a:pt x="3893915" y="1379982"/>
                </a:cubicBezTo>
                <a:cubicBezTo>
                  <a:pt x="3865722" y="1383506"/>
                  <a:pt x="3837623" y="1387221"/>
                  <a:pt x="3809428" y="1390364"/>
                </a:cubicBezTo>
                <a:cubicBezTo>
                  <a:pt x="3793998" y="1391984"/>
                  <a:pt x="3778472" y="1392269"/>
                  <a:pt x="3763042" y="1393793"/>
                </a:cubicBezTo>
                <a:cubicBezTo>
                  <a:pt x="3749516" y="1395127"/>
                  <a:pt x="3736086" y="1397603"/>
                  <a:pt x="3722561" y="1399223"/>
                </a:cubicBezTo>
                <a:cubicBezTo>
                  <a:pt x="3710845" y="1400556"/>
                  <a:pt x="3699034" y="1401318"/>
                  <a:pt x="3687318" y="1402652"/>
                </a:cubicBezTo>
                <a:cubicBezTo>
                  <a:pt x="3668554" y="1404842"/>
                  <a:pt x="3649885" y="1407319"/>
                  <a:pt x="3631216" y="1409605"/>
                </a:cubicBezTo>
                <a:cubicBezTo>
                  <a:pt x="3623406" y="1410462"/>
                  <a:pt x="3615214" y="1412843"/>
                  <a:pt x="3607880" y="1411415"/>
                </a:cubicBezTo>
                <a:cubicBezTo>
                  <a:pt x="3589401" y="1407795"/>
                  <a:pt x="3571208" y="1408843"/>
                  <a:pt x="3552825" y="1411319"/>
                </a:cubicBezTo>
                <a:cubicBezTo>
                  <a:pt x="3546539" y="1412177"/>
                  <a:pt x="3539776" y="1411986"/>
                  <a:pt x="3533680" y="1410367"/>
                </a:cubicBezTo>
                <a:cubicBezTo>
                  <a:pt x="3521202" y="1407128"/>
                  <a:pt x="3509106" y="1402556"/>
                  <a:pt x="3496818" y="1398556"/>
                </a:cubicBezTo>
                <a:cubicBezTo>
                  <a:pt x="3495484" y="1398080"/>
                  <a:pt x="3493865" y="1397984"/>
                  <a:pt x="3492437" y="1397699"/>
                </a:cubicBezTo>
                <a:cubicBezTo>
                  <a:pt x="3484340" y="1396079"/>
                  <a:pt x="3476340" y="1394460"/>
                  <a:pt x="3468243" y="1393031"/>
                </a:cubicBezTo>
                <a:cubicBezTo>
                  <a:pt x="3463862" y="1392269"/>
                  <a:pt x="3459385" y="1392174"/>
                  <a:pt x="3455003" y="1391507"/>
                </a:cubicBezTo>
                <a:cubicBezTo>
                  <a:pt x="3438049" y="1388840"/>
                  <a:pt x="3419380" y="1393317"/>
                  <a:pt x="3404711" y="1381792"/>
                </a:cubicBezTo>
                <a:cubicBezTo>
                  <a:pt x="3395186" y="1374362"/>
                  <a:pt x="3385947" y="1376077"/>
                  <a:pt x="3375756" y="1377220"/>
                </a:cubicBezTo>
                <a:cubicBezTo>
                  <a:pt x="3368040" y="1378077"/>
                  <a:pt x="3360134" y="1377791"/>
                  <a:pt x="3352324" y="1377887"/>
                </a:cubicBezTo>
                <a:cubicBezTo>
                  <a:pt x="3338608" y="1378172"/>
                  <a:pt x="3324892" y="1378268"/>
                  <a:pt x="3311176" y="1378744"/>
                </a:cubicBezTo>
                <a:cubicBezTo>
                  <a:pt x="3306794" y="1378934"/>
                  <a:pt x="3302318" y="1381316"/>
                  <a:pt x="3298031" y="1380935"/>
                </a:cubicBezTo>
                <a:cubicBezTo>
                  <a:pt x="3278219" y="1379125"/>
                  <a:pt x="3258407" y="1376267"/>
                  <a:pt x="3238595" y="1374648"/>
                </a:cubicBezTo>
                <a:cubicBezTo>
                  <a:pt x="3227356" y="1373696"/>
                  <a:pt x="3215830" y="1375505"/>
                  <a:pt x="3204686" y="1374172"/>
                </a:cubicBezTo>
                <a:cubicBezTo>
                  <a:pt x="3191828" y="1372648"/>
                  <a:pt x="3179255" y="1368743"/>
                  <a:pt x="3166491" y="1366361"/>
                </a:cubicBezTo>
                <a:cubicBezTo>
                  <a:pt x="3162967" y="1365695"/>
                  <a:pt x="3159062" y="1366552"/>
                  <a:pt x="3155347" y="1366742"/>
                </a:cubicBezTo>
                <a:cubicBezTo>
                  <a:pt x="3151156" y="1366933"/>
                  <a:pt x="3147060" y="1367314"/>
                  <a:pt x="3142869" y="1367409"/>
                </a:cubicBezTo>
                <a:cubicBezTo>
                  <a:pt x="3130105" y="1367600"/>
                  <a:pt x="3117342" y="1367314"/>
                  <a:pt x="3104578" y="1367981"/>
                </a:cubicBezTo>
                <a:cubicBezTo>
                  <a:pt x="3096768" y="1368362"/>
                  <a:pt x="3088577" y="1372267"/>
                  <a:pt x="3081337" y="1370838"/>
                </a:cubicBezTo>
                <a:cubicBezTo>
                  <a:pt x="3066574" y="1368076"/>
                  <a:pt x="3051810" y="1374267"/>
                  <a:pt x="3037047" y="1369124"/>
                </a:cubicBezTo>
                <a:cubicBezTo>
                  <a:pt x="3032474" y="1367600"/>
                  <a:pt x="3026188" y="1371410"/>
                  <a:pt x="3020663" y="1371600"/>
                </a:cubicBezTo>
                <a:cubicBezTo>
                  <a:pt x="3006852" y="1372076"/>
                  <a:pt x="2993041" y="1371981"/>
                  <a:pt x="2979230" y="1371886"/>
                </a:cubicBezTo>
                <a:cubicBezTo>
                  <a:pt x="2966847" y="1371791"/>
                  <a:pt x="2953988" y="1373124"/>
                  <a:pt x="2942082" y="1370457"/>
                </a:cubicBezTo>
                <a:cubicBezTo>
                  <a:pt x="2929604" y="1367600"/>
                  <a:pt x="2918365" y="1367981"/>
                  <a:pt x="2906268" y="1371219"/>
                </a:cubicBezTo>
                <a:cubicBezTo>
                  <a:pt x="2897981" y="1373410"/>
                  <a:pt x="2889218" y="1373696"/>
                  <a:pt x="2880646" y="1374362"/>
                </a:cubicBezTo>
                <a:cubicBezTo>
                  <a:pt x="2871407" y="1375124"/>
                  <a:pt x="2861215" y="1373124"/>
                  <a:pt x="2852833" y="1376267"/>
                </a:cubicBezTo>
                <a:cubicBezTo>
                  <a:pt x="2827877" y="1385602"/>
                  <a:pt x="2802255" y="1387602"/>
                  <a:pt x="2776157" y="1387602"/>
                </a:cubicBezTo>
                <a:cubicBezTo>
                  <a:pt x="2771394" y="1387602"/>
                  <a:pt x="2766536" y="1386269"/>
                  <a:pt x="2761965" y="1384840"/>
                </a:cubicBezTo>
                <a:cubicBezTo>
                  <a:pt x="2735294" y="1376267"/>
                  <a:pt x="2708529" y="1377029"/>
                  <a:pt x="2681383" y="1382268"/>
                </a:cubicBezTo>
                <a:cubicBezTo>
                  <a:pt x="2675763" y="1383411"/>
                  <a:pt x="2669477" y="1383602"/>
                  <a:pt x="2663857" y="1382459"/>
                </a:cubicBezTo>
                <a:cubicBezTo>
                  <a:pt x="2648045" y="1379125"/>
                  <a:pt x="2632710" y="1373600"/>
                  <a:pt x="2616803" y="1371219"/>
                </a:cubicBezTo>
                <a:cubicBezTo>
                  <a:pt x="2590515" y="1367314"/>
                  <a:pt x="2567750" y="1380458"/>
                  <a:pt x="2544223" y="1389031"/>
                </a:cubicBezTo>
                <a:cubicBezTo>
                  <a:pt x="2521839" y="1397127"/>
                  <a:pt x="2502789" y="1415415"/>
                  <a:pt x="2476309" y="1411319"/>
                </a:cubicBezTo>
                <a:cubicBezTo>
                  <a:pt x="2473643" y="1410938"/>
                  <a:pt x="2470690" y="1413510"/>
                  <a:pt x="2467737" y="1414177"/>
                </a:cubicBezTo>
                <a:cubicBezTo>
                  <a:pt x="2459641" y="1415987"/>
                  <a:pt x="2451545" y="1418177"/>
                  <a:pt x="2443353" y="1419035"/>
                </a:cubicBezTo>
                <a:cubicBezTo>
                  <a:pt x="2433352" y="1420178"/>
                  <a:pt x="2423160" y="1419797"/>
                  <a:pt x="2413159" y="1420749"/>
                </a:cubicBezTo>
                <a:cubicBezTo>
                  <a:pt x="2400300" y="1421892"/>
                  <a:pt x="2387632" y="1424940"/>
                  <a:pt x="2374868" y="1424940"/>
                </a:cubicBezTo>
                <a:cubicBezTo>
                  <a:pt x="2364581" y="1424940"/>
                  <a:pt x="2354389" y="1421416"/>
                  <a:pt x="2344198" y="1419701"/>
                </a:cubicBezTo>
                <a:cubicBezTo>
                  <a:pt x="2329815" y="1417320"/>
                  <a:pt x="2314003" y="1417987"/>
                  <a:pt x="2301335" y="1411891"/>
                </a:cubicBezTo>
                <a:cubicBezTo>
                  <a:pt x="2287810" y="1405414"/>
                  <a:pt x="2274951" y="1402461"/>
                  <a:pt x="2260949" y="1404461"/>
                </a:cubicBezTo>
                <a:cubicBezTo>
                  <a:pt x="2256282" y="1405128"/>
                  <a:pt x="2250281" y="1409129"/>
                  <a:pt x="2248186" y="1413224"/>
                </a:cubicBezTo>
                <a:cubicBezTo>
                  <a:pt x="2243518" y="1422368"/>
                  <a:pt x="2237137" y="1423988"/>
                  <a:pt x="2228469" y="1420844"/>
                </a:cubicBezTo>
                <a:cubicBezTo>
                  <a:pt x="2220944" y="1418177"/>
                  <a:pt x="2211705" y="1416844"/>
                  <a:pt x="2206562" y="1411700"/>
                </a:cubicBezTo>
                <a:cubicBezTo>
                  <a:pt x="2191988" y="1397127"/>
                  <a:pt x="2173414" y="1396651"/>
                  <a:pt x="2155317" y="1392746"/>
                </a:cubicBezTo>
                <a:cubicBezTo>
                  <a:pt x="2144269" y="1390364"/>
                  <a:pt x="2133981" y="1390269"/>
                  <a:pt x="2122932" y="1391888"/>
                </a:cubicBezTo>
                <a:cubicBezTo>
                  <a:pt x="2098930" y="1395508"/>
                  <a:pt x="2075593" y="1390364"/>
                  <a:pt x="2052542" y="1383792"/>
                </a:cubicBezTo>
                <a:cubicBezTo>
                  <a:pt x="2037302" y="1379411"/>
                  <a:pt x="2021681" y="1376744"/>
                  <a:pt x="2006537" y="1372267"/>
                </a:cubicBezTo>
                <a:cubicBezTo>
                  <a:pt x="1995202" y="1368838"/>
                  <a:pt x="1983868" y="1364742"/>
                  <a:pt x="1973486" y="1359218"/>
                </a:cubicBezTo>
                <a:cubicBezTo>
                  <a:pt x="1958435" y="1351121"/>
                  <a:pt x="1945292" y="1338929"/>
                  <a:pt x="1926146" y="1342168"/>
                </a:cubicBezTo>
                <a:cubicBezTo>
                  <a:pt x="1909286" y="1345025"/>
                  <a:pt x="1894047" y="1339025"/>
                  <a:pt x="1878616" y="1333310"/>
                </a:cubicBezTo>
                <a:cubicBezTo>
                  <a:pt x="1867281" y="1329119"/>
                  <a:pt x="1855948" y="1324832"/>
                  <a:pt x="1844231" y="1322165"/>
                </a:cubicBezTo>
                <a:cubicBezTo>
                  <a:pt x="1830324" y="1319022"/>
                  <a:pt x="1814608" y="1320356"/>
                  <a:pt x="1802225" y="1314545"/>
                </a:cubicBezTo>
                <a:cubicBezTo>
                  <a:pt x="1789271" y="1308449"/>
                  <a:pt x="1778509" y="1312545"/>
                  <a:pt x="1766983" y="1314260"/>
                </a:cubicBezTo>
                <a:cubicBezTo>
                  <a:pt x="1748600" y="1316927"/>
                  <a:pt x="1730311" y="1321880"/>
                  <a:pt x="1711738" y="1315593"/>
                </a:cubicBezTo>
                <a:cubicBezTo>
                  <a:pt x="1689164" y="1307973"/>
                  <a:pt x="1666780" y="1299782"/>
                  <a:pt x="1644111" y="1292543"/>
                </a:cubicBezTo>
                <a:cubicBezTo>
                  <a:pt x="1635347" y="1289780"/>
                  <a:pt x="1625919" y="1288637"/>
                  <a:pt x="1616774" y="1287399"/>
                </a:cubicBezTo>
                <a:cubicBezTo>
                  <a:pt x="1608107" y="1286351"/>
                  <a:pt x="1597725" y="1289018"/>
                  <a:pt x="1591056" y="1285018"/>
                </a:cubicBezTo>
                <a:cubicBezTo>
                  <a:pt x="1573911" y="1274731"/>
                  <a:pt x="1556291" y="1269683"/>
                  <a:pt x="1536478" y="1269683"/>
                </a:cubicBezTo>
                <a:cubicBezTo>
                  <a:pt x="1529048" y="1269683"/>
                  <a:pt x="1521809" y="1265396"/>
                  <a:pt x="1514285" y="1264634"/>
                </a:cubicBezTo>
                <a:cubicBezTo>
                  <a:pt x="1503997" y="1263682"/>
                  <a:pt x="1492186" y="1261110"/>
                  <a:pt x="1483233" y="1264730"/>
                </a:cubicBezTo>
                <a:cubicBezTo>
                  <a:pt x="1462183" y="1273302"/>
                  <a:pt x="1445134" y="1266158"/>
                  <a:pt x="1426750" y="1257681"/>
                </a:cubicBezTo>
                <a:cubicBezTo>
                  <a:pt x="1408652" y="1249299"/>
                  <a:pt x="1389602" y="1242632"/>
                  <a:pt x="1370362" y="1237107"/>
                </a:cubicBezTo>
                <a:cubicBezTo>
                  <a:pt x="1363123" y="1235107"/>
                  <a:pt x="1354456" y="1238441"/>
                  <a:pt x="1346454" y="1239107"/>
                </a:cubicBezTo>
                <a:cubicBezTo>
                  <a:pt x="1343596" y="1239298"/>
                  <a:pt x="1340453" y="1239584"/>
                  <a:pt x="1337882" y="1238631"/>
                </a:cubicBezTo>
                <a:cubicBezTo>
                  <a:pt x="1313022" y="1229487"/>
                  <a:pt x="1287780" y="1222534"/>
                  <a:pt x="1260825" y="1227296"/>
                </a:cubicBezTo>
                <a:cubicBezTo>
                  <a:pt x="1258349" y="1227773"/>
                  <a:pt x="1255586" y="1226725"/>
                  <a:pt x="1253109" y="1226058"/>
                </a:cubicBezTo>
                <a:cubicBezTo>
                  <a:pt x="1241012" y="1222629"/>
                  <a:pt x="1229201" y="1217200"/>
                  <a:pt x="1216915" y="1215962"/>
                </a:cubicBezTo>
                <a:cubicBezTo>
                  <a:pt x="1186625" y="1212914"/>
                  <a:pt x="1156146" y="1211675"/>
                  <a:pt x="1125664" y="1209675"/>
                </a:cubicBezTo>
                <a:cubicBezTo>
                  <a:pt x="1123759" y="1209580"/>
                  <a:pt x="1121759" y="1209580"/>
                  <a:pt x="1120045" y="1208913"/>
                </a:cubicBezTo>
                <a:cubicBezTo>
                  <a:pt x="1108805" y="1204817"/>
                  <a:pt x="1098995" y="1206151"/>
                  <a:pt x="1089469" y="1213961"/>
                </a:cubicBezTo>
                <a:cubicBezTo>
                  <a:pt x="1085278" y="1217390"/>
                  <a:pt x="1079563" y="1219200"/>
                  <a:pt x="1074325" y="1221105"/>
                </a:cubicBezTo>
                <a:cubicBezTo>
                  <a:pt x="1066609" y="1223963"/>
                  <a:pt x="1058704" y="1226725"/>
                  <a:pt x="1050703" y="1228535"/>
                </a:cubicBezTo>
                <a:cubicBezTo>
                  <a:pt x="1042797" y="1230249"/>
                  <a:pt x="1034320" y="1232630"/>
                  <a:pt x="1026700" y="1231297"/>
                </a:cubicBezTo>
                <a:cubicBezTo>
                  <a:pt x="1012984" y="1228916"/>
                  <a:pt x="999934" y="1223582"/>
                  <a:pt x="986409" y="1220057"/>
                </a:cubicBezTo>
                <a:cubicBezTo>
                  <a:pt x="981742" y="1218819"/>
                  <a:pt x="976598" y="1219010"/>
                  <a:pt x="971741" y="1218914"/>
                </a:cubicBezTo>
                <a:cubicBezTo>
                  <a:pt x="960596" y="1218629"/>
                  <a:pt x="949166" y="1221391"/>
                  <a:pt x="939070" y="1213485"/>
                </a:cubicBezTo>
                <a:cubicBezTo>
                  <a:pt x="929736" y="1206056"/>
                  <a:pt x="920305" y="1208246"/>
                  <a:pt x="910495" y="1213866"/>
                </a:cubicBezTo>
                <a:cubicBezTo>
                  <a:pt x="903446" y="1217867"/>
                  <a:pt x="895446" y="1221010"/>
                  <a:pt x="887540" y="1222534"/>
                </a:cubicBezTo>
                <a:cubicBezTo>
                  <a:pt x="876681" y="1224629"/>
                  <a:pt x="865918" y="1225487"/>
                  <a:pt x="854202" y="1224248"/>
                </a:cubicBezTo>
                <a:cubicBezTo>
                  <a:pt x="845915" y="1223391"/>
                  <a:pt x="839152" y="1223010"/>
                  <a:pt x="832675" y="1217962"/>
                </a:cubicBezTo>
                <a:cubicBezTo>
                  <a:pt x="831628" y="1217200"/>
                  <a:pt x="829723" y="1217009"/>
                  <a:pt x="828294" y="1217105"/>
                </a:cubicBezTo>
                <a:cubicBezTo>
                  <a:pt x="809530" y="1218724"/>
                  <a:pt x="790956" y="1217867"/>
                  <a:pt x="772001" y="1216723"/>
                </a:cubicBezTo>
                <a:cubicBezTo>
                  <a:pt x="747904" y="1215200"/>
                  <a:pt x="722566" y="1219676"/>
                  <a:pt x="701707" y="1235678"/>
                </a:cubicBezTo>
                <a:cubicBezTo>
                  <a:pt x="698659" y="1238060"/>
                  <a:pt x="694087" y="1239107"/>
                  <a:pt x="690086" y="1239679"/>
                </a:cubicBezTo>
                <a:cubicBezTo>
                  <a:pt x="671227" y="1242155"/>
                  <a:pt x="652272" y="1243870"/>
                  <a:pt x="633412" y="1246632"/>
                </a:cubicBezTo>
                <a:cubicBezTo>
                  <a:pt x="623125" y="1248156"/>
                  <a:pt x="612362" y="1249490"/>
                  <a:pt x="603028" y="1253681"/>
                </a:cubicBezTo>
                <a:cubicBezTo>
                  <a:pt x="593885" y="1257776"/>
                  <a:pt x="586549" y="1262634"/>
                  <a:pt x="581120" y="1254062"/>
                </a:cubicBezTo>
                <a:cubicBezTo>
                  <a:pt x="571406" y="1258634"/>
                  <a:pt x="562927" y="1262444"/>
                  <a:pt x="554642" y="1266539"/>
                </a:cubicBezTo>
                <a:cubicBezTo>
                  <a:pt x="551593" y="1268063"/>
                  <a:pt x="549021" y="1270540"/>
                  <a:pt x="545973" y="1271969"/>
                </a:cubicBezTo>
                <a:cubicBezTo>
                  <a:pt x="542734" y="1273493"/>
                  <a:pt x="539115" y="1274445"/>
                  <a:pt x="535591" y="1275207"/>
                </a:cubicBezTo>
                <a:cubicBezTo>
                  <a:pt x="519874" y="1278636"/>
                  <a:pt x="504158" y="1281779"/>
                  <a:pt x="488538" y="1285494"/>
                </a:cubicBezTo>
                <a:cubicBezTo>
                  <a:pt x="485489" y="1286256"/>
                  <a:pt x="482917" y="1289304"/>
                  <a:pt x="480155" y="1291304"/>
                </a:cubicBezTo>
                <a:cubicBezTo>
                  <a:pt x="478345" y="1292638"/>
                  <a:pt x="476536" y="1294638"/>
                  <a:pt x="474535" y="1294924"/>
                </a:cubicBezTo>
                <a:cubicBezTo>
                  <a:pt x="459295" y="1297210"/>
                  <a:pt x="444151" y="1299877"/>
                  <a:pt x="428816" y="1301020"/>
                </a:cubicBezTo>
                <a:cubicBezTo>
                  <a:pt x="415957" y="1301972"/>
                  <a:pt x="403574" y="1301687"/>
                  <a:pt x="400241" y="1318260"/>
                </a:cubicBezTo>
                <a:cubicBezTo>
                  <a:pt x="399669" y="1321118"/>
                  <a:pt x="395573" y="1324166"/>
                  <a:pt x="392431" y="1325594"/>
                </a:cubicBezTo>
                <a:cubicBezTo>
                  <a:pt x="383477" y="1329690"/>
                  <a:pt x="373951" y="1332452"/>
                  <a:pt x="365093" y="1336643"/>
                </a:cubicBezTo>
                <a:cubicBezTo>
                  <a:pt x="336042" y="1350645"/>
                  <a:pt x="305658" y="1359503"/>
                  <a:pt x="273177" y="1357884"/>
                </a:cubicBezTo>
                <a:cubicBezTo>
                  <a:pt x="263081" y="1357408"/>
                  <a:pt x="253270" y="1352264"/>
                  <a:pt x="246888" y="1350359"/>
                </a:cubicBezTo>
                <a:cubicBezTo>
                  <a:pt x="228506" y="1357884"/>
                  <a:pt x="213075" y="1365123"/>
                  <a:pt x="196977" y="1370552"/>
                </a:cubicBezTo>
                <a:cubicBezTo>
                  <a:pt x="182785" y="1375410"/>
                  <a:pt x="167926" y="1378458"/>
                  <a:pt x="153352" y="1381982"/>
                </a:cubicBezTo>
                <a:cubicBezTo>
                  <a:pt x="148018" y="1383316"/>
                  <a:pt x="142589" y="1384078"/>
                  <a:pt x="137160" y="1384745"/>
                </a:cubicBezTo>
                <a:cubicBezTo>
                  <a:pt x="120206" y="1386840"/>
                  <a:pt x="102489" y="1381792"/>
                  <a:pt x="85917" y="1389793"/>
                </a:cubicBezTo>
                <a:cubicBezTo>
                  <a:pt x="77248" y="1393984"/>
                  <a:pt x="68675" y="1399032"/>
                  <a:pt x="59532" y="1401223"/>
                </a:cubicBezTo>
                <a:cubicBezTo>
                  <a:pt x="49721" y="1403604"/>
                  <a:pt x="40124" y="1407319"/>
                  <a:pt x="30325" y="1409974"/>
                </a:cubicBezTo>
                <a:lnTo>
                  <a:pt x="0" y="1412360"/>
                </a:lnTo>
                <a:lnTo>
                  <a:pt x="0" y="1058622"/>
                </a:lnTo>
                <a:lnTo>
                  <a:pt x="17145" y="1060228"/>
                </a:lnTo>
                <a:cubicBezTo>
                  <a:pt x="26480" y="1061561"/>
                  <a:pt x="35528" y="1066133"/>
                  <a:pt x="44672" y="1066324"/>
                </a:cubicBezTo>
                <a:cubicBezTo>
                  <a:pt x="59055" y="1066610"/>
                  <a:pt x="71819" y="1068419"/>
                  <a:pt x="84677" y="1076230"/>
                </a:cubicBezTo>
                <a:cubicBezTo>
                  <a:pt x="104108" y="1087946"/>
                  <a:pt x="120110" y="1082993"/>
                  <a:pt x="132017" y="1064990"/>
                </a:cubicBezTo>
                <a:cubicBezTo>
                  <a:pt x="133255" y="1063181"/>
                  <a:pt x="134874" y="1060799"/>
                  <a:pt x="136779" y="1060323"/>
                </a:cubicBezTo>
                <a:cubicBezTo>
                  <a:pt x="153639" y="1056132"/>
                  <a:pt x="170974" y="1048131"/>
                  <a:pt x="187547" y="1049179"/>
                </a:cubicBezTo>
                <a:cubicBezTo>
                  <a:pt x="216789" y="1051084"/>
                  <a:pt x="244316" y="1048798"/>
                  <a:pt x="270891" y="1036415"/>
                </a:cubicBezTo>
                <a:cubicBezTo>
                  <a:pt x="272510" y="1035653"/>
                  <a:pt x="274987" y="1034891"/>
                  <a:pt x="276320" y="1035558"/>
                </a:cubicBezTo>
                <a:cubicBezTo>
                  <a:pt x="292322" y="1043845"/>
                  <a:pt x="309848" y="1050417"/>
                  <a:pt x="323755" y="1061561"/>
                </a:cubicBezTo>
                <a:cubicBezTo>
                  <a:pt x="336995" y="1072134"/>
                  <a:pt x="352997" y="1072229"/>
                  <a:pt x="361855" y="1057942"/>
                </a:cubicBezTo>
                <a:cubicBezTo>
                  <a:pt x="366236" y="1050893"/>
                  <a:pt x="372332" y="1042702"/>
                  <a:pt x="379571" y="1039939"/>
                </a:cubicBezTo>
                <a:cubicBezTo>
                  <a:pt x="395954" y="1033653"/>
                  <a:pt x="413481" y="1030414"/>
                  <a:pt x="430530" y="1025747"/>
                </a:cubicBezTo>
                <a:cubicBezTo>
                  <a:pt x="451581" y="1020032"/>
                  <a:pt x="472345" y="1020032"/>
                  <a:pt x="493300" y="1027176"/>
                </a:cubicBezTo>
                <a:cubicBezTo>
                  <a:pt x="508064" y="1032224"/>
                  <a:pt x="523113" y="1032224"/>
                  <a:pt x="537782" y="1025366"/>
                </a:cubicBezTo>
                <a:cubicBezTo>
                  <a:pt x="545687" y="1021652"/>
                  <a:pt x="553784" y="1017842"/>
                  <a:pt x="562166" y="1015746"/>
                </a:cubicBezTo>
                <a:cubicBezTo>
                  <a:pt x="567595" y="1014412"/>
                  <a:pt x="573881" y="1015651"/>
                  <a:pt x="579596" y="1016699"/>
                </a:cubicBezTo>
                <a:cubicBezTo>
                  <a:pt x="590645" y="1018794"/>
                  <a:pt x="602075" y="1025176"/>
                  <a:pt x="612362" y="1023557"/>
                </a:cubicBezTo>
                <a:cubicBezTo>
                  <a:pt x="647891" y="1017842"/>
                  <a:pt x="681419" y="1031272"/>
                  <a:pt x="716090" y="1031653"/>
                </a:cubicBezTo>
                <a:cubicBezTo>
                  <a:pt x="731806" y="1031843"/>
                  <a:pt x="747332" y="1034891"/>
                  <a:pt x="758381" y="1018985"/>
                </a:cubicBezTo>
                <a:cubicBezTo>
                  <a:pt x="759809" y="1016889"/>
                  <a:pt x="766763" y="1018032"/>
                  <a:pt x="771049" y="1018699"/>
                </a:cubicBezTo>
                <a:cubicBezTo>
                  <a:pt x="780574" y="1020128"/>
                  <a:pt x="790004" y="1023747"/>
                  <a:pt x="799433" y="1023652"/>
                </a:cubicBezTo>
                <a:cubicBezTo>
                  <a:pt x="818960" y="1023557"/>
                  <a:pt x="838581" y="1022033"/>
                  <a:pt x="858012" y="1020318"/>
                </a:cubicBezTo>
                <a:cubicBezTo>
                  <a:pt x="865346" y="1019651"/>
                  <a:pt x="872395" y="1017080"/>
                  <a:pt x="879634" y="1015270"/>
                </a:cubicBezTo>
                <a:cubicBezTo>
                  <a:pt x="883634" y="1014222"/>
                  <a:pt x="887921" y="1011460"/>
                  <a:pt x="891635" y="1012031"/>
                </a:cubicBezTo>
                <a:cubicBezTo>
                  <a:pt x="913162" y="1015365"/>
                  <a:pt x="932879" y="1007174"/>
                  <a:pt x="953262" y="1003078"/>
                </a:cubicBezTo>
                <a:cubicBezTo>
                  <a:pt x="962692" y="1001173"/>
                  <a:pt x="971550" y="996601"/>
                  <a:pt x="980694" y="993458"/>
                </a:cubicBezTo>
                <a:cubicBezTo>
                  <a:pt x="983075" y="992600"/>
                  <a:pt x="985742" y="991838"/>
                  <a:pt x="988124" y="992029"/>
                </a:cubicBezTo>
                <a:cubicBezTo>
                  <a:pt x="1001744" y="993172"/>
                  <a:pt x="1015270" y="994791"/>
                  <a:pt x="1028795" y="996029"/>
                </a:cubicBezTo>
                <a:cubicBezTo>
                  <a:pt x="1041083" y="997172"/>
                  <a:pt x="1053465" y="997553"/>
                  <a:pt x="1059275" y="1011555"/>
                </a:cubicBezTo>
                <a:cubicBezTo>
                  <a:pt x="1060133" y="1013746"/>
                  <a:pt x="1062990" y="1015365"/>
                  <a:pt x="1065181" y="1016794"/>
                </a:cubicBezTo>
                <a:cubicBezTo>
                  <a:pt x="1098995" y="1038797"/>
                  <a:pt x="1117092" y="1038225"/>
                  <a:pt x="1150144" y="1014984"/>
                </a:cubicBezTo>
                <a:cubicBezTo>
                  <a:pt x="1153573" y="1012603"/>
                  <a:pt x="1160907" y="1010888"/>
                  <a:pt x="1163193" y="1012793"/>
                </a:cubicBezTo>
                <a:cubicBezTo>
                  <a:pt x="1182624" y="1028605"/>
                  <a:pt x="1203865" y="1026890"/>
                  <a:pt x="1226249" y="1021937"/>
                </a:cubicBezTo>
                <a:cubicBezTo>
                  <a:pt x="1232059" y="1020604"/>
                  <a:pt x="1240251" y="1020604"/>
                  <a:pt x="1244632" y="1023747"/>
                </a:cubicBezTo>
                <a:cubicBezTo>
                  <a:pt x="1265492" y="1038320"/>
                  <a:pt x="1287876" y="1036225"/>
                  <a:pt x="1310545" y="1031939"/>
                </a:cubicBezTo>
                <a:cubicBezTo>
                  <a:pt x="1314069" y="1031272"/>
                  <a:pt x="1318356" y="1027652"/>
                  <a:pt x="1319879" y="1024319"/>
                </a:cubicBezTo>
                <a:cubicBezTo>
                  <a:pt x="1325309" y="1012508"/>
                  <a:pt x="1335501" y="1008507"/>
                  <a:pt x="1346740" y="1005173"/>
                </a:cubicBezTo>
                <a:cubicBezTo>
                  <a:pt x="1364457" y="999744"/>
                  <a:pt x="1381887" y="993362"/>
                  <a:pt x="1399699" y="988219"/>
                </a:cubicBezTo>
                <a:cubicBezTo>
                  <a:pt x="1404081" y="986981"/>
                  <a:pt x="1409510" y="987743"/>
                  <a:pt x="1414082" y="989171"/>
                </a:cubicBezTo>
                <a:cubicBezTo>
                  <a:pt x="1429703" y="994029"/>
                  <a:pt x="1439609" y="1006221"/>
                  <a:pt x="1450467" y="1017461"/>
                </a:cubicBezTo>
                <a:cubicBezTo>
                  <a:pt x="1455230" y="1022414"/>
                  <a:pt x="1461802" y="1025938"/>
                  <a:pt x="1468184" y="1028795"/>
                </a:cubicBezTo>
                <a:cubicBezTo>
                  <a:pt x="1484757" y="1036130"/>
                  <a:pt x="1501712" y="1042702"/>
                  <a:pt x="1518476" y="1049655"/>
                </a:cubicBezTo>
                <a:cubicBezTo>
                  <a:pt x="1520095" y="1050322"/>
                  <a:pt x="1521428" y="1052036"/>
                  <a:pt x="1522667" y="1053465"/>
                </a:cubicBezTo>
                <a:cubicBezTo>
                  <a:pt x="1535049" y="1068515"/>
                  <a:pt x="1547336" y="1083659"/>
                  <a:pt x="1559814" y="1098709"/>
                </a:cubicBezTo>
                <a:cubicBezTo>
                  <a:pt x="1562195" y="1101566"/>
                  <a:pt x="1565625" y="1103662"/>
                  <a:pt x="1568196" y="1106424"/>
                </a:cubicBezTo>
                <a:cubicBezTo>
                  <a:pt x="1571816" y="1110234"/>
                  <a:pt x="1576388" y="1113854"/>
                  <a:pt x="1578293" y="1118426"/>
                </a:cubicBezTo>
                <a:cubicBezTo>
                  <a:pt x="1584198" y="1132808"/>
                  <a:pt x="1595533" y="1139000"/>
                  <a:pt x="1609820" y="1141667"/>
                </a:cubicBezTo>
                <a:cubicBezTo>
                  <a:pt x="1622870" y="1144143"/>
                  <a:pt x="1635919" y="1146239"/>
                  <a:pt x="1648873" y="1149096"/>
                </a:cubicBezTo>
                <a:cubicBezTo>
                  <a:pt x="1664684" y="1152525"/>
                  <a:pt x="1680401" y="1156240"/>
                  <a:pt x="1696022" y="1160431"/>
                </a:cubicBezTo>
                <a:cubicBezTo>
                  <a:pt x="1702784" y="1162241"/>
                  <a:pt x="1709928" y="1164336"/>
                  <a:pt x="1715739" y="1168051"/>
                </a:cubicBezTo>
                <a:cubicBezTo>
                  <a:pt x="1732026" y="1178338"/>
                  <a:pt x="1749457" y="1185291"/>
                  <a:pt x="1768602" y="1182529"/>
                </a:cubicBezTo>
                <a:cubicBezTo>
                  <a:pt x="1783937" y="1180338"/>
                  <a:pt x="1796796" y="1185958"/>
                  <a:pt x="1806321" y="1194721"/>
                </a:cubicBezTo>
                <a:cubicBezTo>
                  <a:pt x="1823657" y="1210628"/>
                  <a:pt x="1842230" y="1207008"/>
                  <a:pt x="1860709" y="1201865"/>
                </a:cubicBezTo>
                <a:cubicBezTo>
                  <a:pt x="1870234" y="1199198"/>
                  <a:pt x="1878044" y="1199579"/>
                  <a:pt x="1887093" y="1202150"/>
                </a:cubicBezTo>
                <a:cubicBezTo>
                  <a:pt x="1908048" y="1208151"/>
                  <a:pt x="1922050" y="1224439"/>
                  <a:pt x="1935575" y="1238726"/>
                </a:cubicBezTo>
                <a:cubicBezTo>
                  <a:pt x="1947101" y="1250918"/>
                  <a:pt x="1960055" y="1257776"/>
                  <a:pt x="1974247" y="1262920"/>
                </a:cubicBezTo>
                <a:cubicBezTo>
                  <a:pt x="1992154" y="1269492"/>
                  <a:pt x="2006346" y="1267016"/>
                  <a:pt x="2014919" y="1251204"/>
                </a:cubicBezTo>
                <a:cubicBezTo>
                  <a:pt x="2017300" y="1246727"/>
                  <a:pt x="2021491" y="1241488"/>
                  <a:pt x="2025968" y="1240155"/>
                </a:cubicBezTo>
                <a:cubicBezTo>
                  <a:pt x="2047589" y="1233488"/>
                  <a:pt x="2069497" y="1223772"/>
                  <a:pt x="2092643" y="1229678"/>
                </a:cubicBezTo>
                <a:cubicBezTo>
                  <a:pt x="2124647" y="1237774"/>
                  <a:pt x="2155889" y="1237298"/>
                  <a:pt x="2187893" y="1229297"/>
                </a:cubicBezTo>
                <a:cubicBezTo>
                  <a:pt x="2239804" y="1216343"/>
                  <a:pt x="2291715" y="1202627"/>
                  <a:pt x="2346294" y="1205484"/>
                </a:cubicBezTo>
                <a:cubicBezTo>
                  <a:pt x="2355342" y="1205960"/>
                  <a:pt x="2366105" y="1200150"/>
                  <a:pt x="2373916" y="1194435"/>
                </a:cubicBezTo>
                <a:cubicBezTo>
                  <a:pt x="2388870" y="1183577"/>
                  <a:pt x="2388203" y="1182719"/>
                  <a:pt x="2404967" y="1191673"/>
                </a:cubicBezTo>
                <a:cubicBezTo>
                  <a:pt x="2408968" y="1193864"/>
                  <a:pt x="2413921" y="1195197"/>
                  <a:pt x="2416874" y="1198436"/>
                </a:cubicBezTo>
                <a:cubicBezTo>
                  <a:pt x="2431923" y="1214914"/>
                  <a:pt x="2450497" y="1210913"/>
                  <a:pt x="2468975" y="1208532"/>
                </a:cubicBezTo>
                <a:cubicBezTo>
                  <a:pt x="2472214" y="1208056"/>
                  <a:pt x="2476119" y="1207389"/>
                  <a:pt x="2478882" y="1208723"/>
                </a:cubicBezTo>
                <a:cubicBezTo>
                  <a:pt x="2491359" y="1214723"/>
                  <a:pt x="2501932" y="1212628"/>
                  <a:pt x="2512791" y="1204436"/>
                </a:cubicBezTo>
                <a:cubicBezTo>
                  <a:pt x="2522220" y="1197388"/>
                  <a:pt x="2533079" y="1193197"/>
                  <a:pt x="2544223" y="1201960"/>
                </a:cubicBezTo>
                <a:cubicBezTo>
                  <a:pt x="2568988" y="1221391"/>
                  <a:pt x="2595467" y="1222343"/>
                  <a:pt x="2623471" y="1210056"/>
                </a:cubicBezTo>
                <a:cubicBezTo>
                  <a:pt x="2643473" y="1201293"/>
                  <a:pt x="2663190" y="1199293"/>
                  <a:pt x="2684241" y="1208151"/>
                </a:cubicBezTo>
                <a:cubicBezTo>
                  <a:pt x="2692337" y="1211580"/>
                  <a:pt x="2702814" y="1209294"/>
                  <a:pt x="2712244" y="1210056"/>
                </a:cubicBezTo>
                <a:cubicBezTo>
                  <a:pt x="2717578" y="1210437"/>
                  <a:pt x="2723484" y="1210532"/>
                  <a:pt x="2728055" y="1212914"/>
                </a:cubicBezTo>
                <a:cubicBezTo>
                  <a:pt x="2740248" y="1219010"/>
                  <a:pt x="2751582" y="1226820"/>
                  <a:pt x="2763869" y="1232821"/>
                </a:cubicBezTo>
                <a:cubicBezTo>
                  <a:pt x="2769775" y="1235678"/>
                  <a:pt x="2776823" y="1237202"/>
                  <a:pt x="2783491" y="1237298"/>
                </a:cubicBezTo>
                <a:cubicBezTo>
                  <a:pt x="2803208" y="1237774"/>
                  <a:pt x="2822925" y="1237774"/>
                  <a:pt x="2842546" y="1236917"/>
                </a:cubicBezTo>
                <a:cubicBezTo>
                  <a:pt x="2874931" y="1235583"/>
                  <a:pt x="2907792" y="1235297"/>
                  <a:pt x="2931128" y="1206913"/>
                </a:cubicBezTo>
                <a:cubicBezTo>
                  <a:pt x="2933034" y="1204627"/>
                  <a:pt x="2937129" y="1203293"/>
                  <a:pt x="2940368" y="1202912"/>
                </a:cubicBezTo>
                <a:cubicBezTo>
                  <a:pt x="2955322" y="1201103"/>
                  <a:pt x="2970657" y="1200912"/>
                  <a:pt x="2985421" y="1197959"/>
                </a:cubicBezTo>
                <a:cubicBezTo>
                  <a:pt x="2997232" y="1195578"/>
                  <a:pt x="3007043" y="1196340"/>
                  <a:pt x="3015996" y="1204722"/>
                </a:cubicBezTo>
                <a:cubicBezTo>
                  <a:pt x="3027712" y="1215771"/>
                  <a:pt x="3042000" y="1222248"/>
                  <a:pt x="3057621" y="1218724"/>
                </a:cubicBezTo>
                <a:cubicBezTo>
                  <a:pt x="3073241" y="1215295"/>
                  <a:pt x="3083528" y="1222724"/>
                  <a:pt x="3095054" y="1230440"/>
                </a:cubicBezTo>
                <a:cubicBezTo>
                  <a:pt x="3103436" y="1236059"/>
                  <a:pt x="3112961" y="1243108"/>
                  <a:pt x="3122295" y="1243679"/>
                </a:cubicBezTo>
                <a:cubicBezTo>
                  <a:pt x="3143441" y="1244917"/>
                  <a:pt x="3161634" y="1264539"/>
                  <a:pt x="3184589" y="1253395"/>
                </a:cubicBezTo>
                <a:cubicBezTo>
                  <a:pt x="3186113" y="1252633"/>
                  <a:pt x="3188875" y="1254538"/>
                  <a:pt x="3191066" y="1255014"/>
                </a:cubicBezTo>
                <a:cubicBezTo>
                  <a:pt x="3208592" y="1258634"/>
                  <a:pt x="3225070" y="1255109"/>
                  <a:pt x="3237929" y="1243203"/>
                </a:cubicBezTo>
                <a:cubicBezTo>
                  <a:pt x="3254788" y="1227677"/>
                  <a:pt x="3273457" y="1226153"/>
                  <a:pt x="3294221" y="1231202"/>
                </a:cubicBezTo>
                <a:cubicBezTo>
                  <a:pt x="3300889" y="1232821"/>
                  <a:pt x="3307557" y="1233964"/>
                  <a:pt x="3314319" y="1235297"/>
                </a:cubicBezTo>
                <a:cubicBezTo>
                  <a:pt x="3323463" y="1237202"/>
                  <a:pt x="3332703" y="1239203"/>
                  <a:pt x="3341846" y="1241108"/>
                </a:cubicBezTo>
                <a:cubicBezTo>
                  <a:pt x="3350705" y="1243013"/>
                  <a:pt x="3360516" y="1246251"/>
                  <a:pt x="3367373" y="1238060"/>
                </a:cubicBezTo>
                <a:cubicBezTo>
                  <a:pt x="3373279" y="1231011"/>
                  <a:pt x="3377470" y="1231678"/>
                  <a:pt x="3382899" y="1237774"/>
                </a:cubicBezTo>
                <a:cubicBezTo>
                  <a:pt x="3401759" y="1259110"/>
                  <a:pt x="3424619" y="1272445"/>
                  <a:pt x="3453765" y="1273397"/>
                </a:cubicBezTo>
                <a:cubicBezTo>
                  <a:pt x="3459766" y="1273588"/>
                  <a:pt x="3465862" y="1274921"/>
                  <a:pt x="3471767" y="1276350"/>
                </a:cubicBezTo>
                <a:cubicBezTo>
                  <a:pt x="3475387" y="1277207"/>
                  <a:pt x="3479769" y="1278160"/>
                  <a:pt x="3481959" y="1280732"/>
                </a:cubicBezTo>
                <a:cubicBezTo>
                  <a:pt x="3499009" y="1300353"/>
                  <a:pt x="3520250" y="1313974"/>
                  <a:pt x="3543396" y="1324928"/>
                </a:cubicBezTo>
                <a:cubicBezTo>
                  <a:pt x="3551682" y="1328833"/>
                  <a:pt x="3560541" y="1332738"/>
                  <a:pt x="3569494" y="1333881"/>
                </a:cubicBezTo>
                <a:cubicBezTo>
                  <a:pt x="3578828" y="1335024"/>
                  <a:pt x="3588639" y="1333119"/>
                  <a:pt x="3598164" y="1332071"/>
                </a:cubicBezTo>
                <a:cubicBezTo>
                  <a:pt x="3603784" y="1331500"/>
                  <a:pt x="3610261" y="1331595"/>
                  <a:pt x="3614738" y="1328833"/>
                </a:cubicBezTo>
                <a:cubicBezTo>
                  <a:pt x="3628930" y="1320165"/>
                  <a:pt x="3642646" y="1310831"/>
                  <a:pt x="3655886" y="1300734"/>
                </a:cubicBezTo>
                <a:cubicBezTo>
                  <a:pt x="3667221" y="1292066"/>
                  <a:pt x="3669507" y="1290828"/>
                  <a:pt x="3679317" y="1301687"/>
                </a:cubicBezTo>
                <a:cubicBezTo>
                  <a:pt x="3689414" y="1312831"/>
                  <a:pt x="3701987" y="1318641"/>
                  <a:pt x="3715893" y="1321022"/>
                </a:cubicBezTo>
                <a:cubicBezTo>
                  <a:pt x="3737896" y="1324737"/>
                  <a:pt x="3760089" y="1327880"/>
                  <a:pt x="3782282" y="1329690"/>
                </a:cubicBezTo>
                <a:cubicBezTo>
                  <a:pt x="3802380" y="1331309"/>
                  <a:pt x="3812000" y="1322546"/>
                  <a:pt x="3816001" y="1302639"/>
                </a:cubicBezTo>
                <a:cubicBezTo>
                  <a:pt x="3818287" y="1291590"/>
                  <a:pt x="3821240" y="1279588"/>
                  <a:pt x="3833431" y="1276636"/>
                </a:cubicBezTo>
                <a:cubicBezTo>
                  <a:pt x="3853339" y="1271873"/>
                  <a:pt x="3874008" y="1269778"/>
                  <a:pt x="3883819" y="1246442"/>
                </a:cubicBezTo>
                <a:cubicBezTo>
                  <a:pt x="3889248" y="1251585"/>
                  <a:pt x="3892582" y="1254633"/>
                  <a:pt x="3895821" y="1257681"/>
                </a:cubicBezTo>
                <a:cubicBezTo>
                  <a:pt x="3904774" y="1266158"/>
                  <a:pt x="3923347" y="1269778"/>
                  <a:pt x="3932778" y="1262444"/>
                </a:cubicBezTo>
                <a:cubicBezTo>
                  <a:pt x="3946684" y="1251776"/>
                  <a:pt x="3959448" y="1253776"/>
                  <a:pt x="3972782" y="1262063"/>
                </a:cubicBezTo>
                <a:cubicBezTo>
                  <a:pt x="3995071" y="1275779"/>
                  <a:pt x="4019931" y="1272635"/>
                  <a:pt x="4042505" y="1267111"/>
                </a:cubicBezTo>
                <a:cubicBezTo>
                  <a:pt x="4059555" y="1263015"/>
                  <a:pt x="4077748" y="1255490"/>
                  <a:pt x="4088892" y="1238250"/>
                </a:cubicBezTo>
                <a:cubicBezTo>
                  <a:pt x="4092416" y="1232726"/>
                  <a:pt x="4100322" y="1229963"/>
                  <a:pt x="4106609" y="1226344"/>
                </a:cubicBezTo>
                <a:cubicBezTo>
                  <a:pt x="4111848" y="1223391"/>
                  <a:pt x="4117372" y="1220629"/>
                  <a:pt x="4123182" y="1218724"/>
                </a:cubicBezTo>
                <a:cubicBezTo>
                  <a:pt x="4129373" y="1216628"/>
                  <a:pt x="4136232" y="1213580"/>
                  <a:pt x="4142328" y="1214438"/>
                </a:cubicBezTo>
                <a:cubicBezTo>
                  <a:pt x="4160806" y="1216914"/>
                  <a:pt x="4175475" y="1212056"/>
                  <a:pt x="4188524" y="1198245"/>
                </a:cubicBezTo>
                <a:cubicBezTo>
                  <a:pt x="4195287" y="1191101"/>
                  <a:pt x="4205288" y="1182434"/>
                  <a:pt x="4213860" y="1182338"/>
                </a:cubicBezTo>
                <a:cubicBezTo>
                  <a:pt x="4234720" y="1182053"/>
                  <a:pt x="4252055" y="1175195"/>
                  <a:pt x="4270820" y="1167003"/>
                </a:cubicBezTo>
                <a:cubicBezTo>
                  <a:pt x="4282916" y="1161764"/>
                  <a:pt x="4296632" y="1158145"/>
                  <a:pt x="4309587" y="1153287"/>
                </a:cubicBezTo>
                <a:cubicBezTo>
                  <a:pt x="4324731" y="1147572"/>
                  <a:pt x="4341210" y="1145477"/>
                  <a:pt x="4350449" y="1129665"/>
                </a:cubicBezTo>
                <a:cubicBezTo>
                  <a:pt x="4351496" y="1127951"/>
                  <a:pt x="4354640" y="1127665"/>
                  <a:pt x="4356164" y="1126046"/>
                </a:cubicBezTo>
                <a:cubicBezTo>
                  <a:pt x="4361021" y="1121093"/>
                  <a:pt x="4367308" y="1116521"/>
                  <a:pt x="4369880" y="1110520"/>
                </a:cubicBezTo>
                <a:cubicBezTo>
                  <a:pt x="4377309" y="1092994"/>
                  <a:pt x="4383119" y="1074896"/>
                  <a:pt x="4389787" y="1057085"/>
                </a:cubicBezTo>
                <a:cubicBezTo>
                  <a:pt x="4391216" y="1053275"/>
                  <a:pt x="4392549" y="1048417"/>
                  <a:pt x="4395502" y="1046226"/>
                </a:cubicBezTo>
                <a:cubicBezTo>
                  <a:pt x="4412552" y="1033653"/>
                  <a:pt x="4429888" y="1021556"/>
                  <a:pt x="4447413" y="1009650"/>
                </a:cubicBezTo>
                <a:cubicBezTo>
                  <a:pt x="4454462" y="1004887"/>
                  <a:pt x="4460367" y="1007555"/>
                  <a:pt x="4466654" y="1013079"/>
                </a:cubicBezTo>
                <a:cubicBezTo>
                  <a:pt x="4472750" y="1018318"/>
                  <a:pt x="4480275" y="1023747"/>
                  <a:pt x="4487894" y="1025081"/>
                </a:cubicBezTo>
                <a:cubicBezTo>
                  <a:pt x="4503135" y="1027652"/>
                  <a:pt x="4518946" y="1028224"/>
                  <a:pt x="4534472" y="1028224"/>
                </a:cubicBezTo>
                <a:cubicBezTo>
                  <a:pt x="4540282" y="1028224"/>
                  <a:pt x="4546473" y="1024795"/>
                  <a:pt x="4551903" y="1022033"/>
                </a:cubicBezTo>
                <a:cubicBezTo>
                  <a:pt x="4562189" y="1016794"/>
                  <a:pt x="4571714" y="1009745"/>
                  <a:pt x="4582382" y="1005364"/>
                </a:cubicBezTo>
                <a:cubicBezTo>
                  <a:pt x="4594765" y="1000316"/>
                  <a:pt x="4602194" y="992219"/>
                  <a:pt x="4605909" y="979551"/>
                </a:cubicBezTo>
                <a:cubicBezTo>
                  <a:pt x="4611434" y="960692"/>
                  <a:pt x="4624579" y="947547"/>
                  <a:pt x="4640104" y="936879"/>
                </a:cubicBezTo>
                <a:cubicBezTo>
                  <a:pt x="4659821" y="923258"/>
                  <a:pt x="4683348" y="923925"/>
                  <a:pt x="4705731" y="920591"/>
                </a:cubicBezTo>
                <a:cubicBezTo>
                  <a:pt x="4714304" y="919353"/>
                  <a:pt x="4723162" y="918305"/>
                  <a:pt x="4730973" y="915162"/>
                </a:cubicBezTo>
                <a:cubicBezTo>
                  <a:pt x="4760595" y="903351"/>
                  <a:pt x="4790218" y="892112"/>
                  <a:pt x="4822794" y="892397"/>
                </a:cubicBezTo>
                <a:cubicBezTo>
                  <a:pt x="4825460" y="892397"/>
                  <a:pt x="4828128" y="892112"/>
                  <a:pt x="4830794" y="891635"/>
                </a:cubicBezTo>
                <a:cubicBezTo>
                  <a:pt x="4853940" y="887730"/>
                  <a:pt x="4877848" y="886206"/>
                  <a:pt x="4894421" y="865442"/>
                </a:cubicBezTo>
                <a:cubicBezTo>
                  <a:pt x="4897469" y="861632"/>
                  <a:pt x="4904422" y="860489"/>
                  <a:pt x="4909756" y="858964"/>
                </a:cubicBezTo>
                <a:cubicBezTo>
                  <a:pt x="4918996" y="856488"/>
                  <a:pt x="4925188" y="851440"/>
                  <a:pt x="4928521" y="842391"/>
                </a:cubicBezTo>
                <a:cubicBezTo>
                  <a:pt x="4934141" y="826770"/>
                  <a:pt x="4940808" y="811435"/>
                  <a:pt x="4945857" y="795623"/>
                </a:cubicBezTo>
                <a:cubicBezTo>
                  <a:pt x="4949381" y="784765"/>
                  <a:pt x="4955953" y="778764"/>
                  <a:pt x="4966145" y="774287"/>
                </a:cubicBezTo>
                <a:cubicBezTo>
                  <a:pt x="4971860" y="771811"/>
                  <a:pt x="4976813" y="766382"/>
                  <a:pt x="4980909" y="761333"/>
                </a:cubicBezTo>
                <a:cubicBezTo>
                  <a:pt x="4985862" y="755237"/>
                  <a:pt x="4988433" y="747141"/>
                  <a:pt x="4993862" y="741712"/>
                </a:cubicBezTo>
                <a:cubicBezTo>
                  <a:pt x="5007102" y="728186"/>
                  <a:pt x="5011198" y="713232"/>
                  <a:pt x="5006816" y="694754"/>
                </a:cubicBezTo>
                <a:cubicBezTo>
                  <a:pt x="5002911" y="678371"/>
                  <a:pt x="5013198" y="656463"/>
                  <a:pt x="5026724" y="653129"/>
                </a:cubicBezTo>
                <a:cubicBezTo>
                  <a:pt x="5041678" y="649414"/>
                  <a:pt x="5051965" y="640271"/>
                  <a:pt x="5062538" y="630079"/>
                </a:cubicBezTo>
                <a:cubicBezTo>
                  <a:pt x="5068443" y="624364"/>
                  <a:pt x="5076730" y="619411"/>
                  <a:pt x="5084731" y="617982"/>
                </a:cubicBezTo>
                <a:cubicBezTo>
                  <a:pt x="5115116" y="612458"/>
                  <a:pt x="5143786" y="619220"/>
                  <a:pt x="5172647" y="630174"/>
                </a:cubicBezTo>
                <a:cubicBezTo>
                  <a:pt x="5191506" y="637318"/>
                  <a:pt x="5212461" y="639223"/>
                  <a:pt x="5232654" y="642080"/>
                </a:cubicBezTo>
                <a:cubicBezTo>
                  <a:pt x="5238941" y="642937"/>
                  <a:pt x="5246942" y="641033"/>
                  <a:pt x="5252371" y="637508"/>
                </a:cubicBezTo>
                <a:cubicBezTo>
                  <a:pt x="5271421" y="625316"/>
                  <a:pt x="5290376" y="612743"/>
                  <a:pt x="5308092" y="598646"/>
                </a:cubicBezTo>
                <a:cubicBezTo>
                  <a:pt x="5324571" y="585407"/>
                  <a:pt x="5343144" y="579882"/>
                  <a:pt x="5363147" y="581311"/>
                </a:cubicBezTo>
                <a:cubicBezTo>
                  <a:pt x="5377720" y="582359"/>
                  <a:pt x="5390864" y="579977"/>
                  <a:pt x="5404580" y="576358"/>
                </a:cubicBezTo>
                <a:cubicBezTo>
                  <a:pt x="5416010" y="573310"/>
                  <a:pt x="5428583" y="571214"/>
                  <a:pt x="5440203" y="572548"/>
                </a:cubicBezTo>
                <a:cubicBezTo>
                  <a:pt x="5456491" y="574453"/>
                  <a:pt x="5469922" y="571691"/>
                  <a:pt x="5482971" y="561880"/>
                </a:cubicBezTo>
                <a:cubicBezTo>
                  <a:pt x="5489924" y="556641"/>
                  <a:pt x="5498878" y="553879"/>
                  <a:pt x="5507165" y="550259"/>
                </a:cubicBezTo>
                <a:cubicBezTo>
                  <a:pt x="5519928" y="544640"/>
                  <a:pt x="5533168" y="539877"/>
                  <a:pt x="5545645" y="533591"/>
                </a:cubicBezTo>
                <a:cubicBezTo>
                  <a:pt x="5559076" y="526923"/>
                  <a:pt x="5571363" y="517684"/>
                  <a:pt x="5585079" y="511969"/>
                </a:cubicBezTo>
                <a:cubicBezTo>
                  <a:pt x="5599843" y="505778"/>
                  <a:pt x="5609368" y="496348"/>
                  <a:pt x="5615368" y="481679"/>
                </a:cubicBezTo>
                <a:cubicBezTo>
                  <a:pt x="5619179" y="472440"/>
                  <a:pt x="5624417" y="462629"/>
                  <a:pt x="5631656" y="456152"/>
                </a:cubicBezTo>
                <a:cubicBezTo>
                  <a:pt x="5646611" y="442913"/>
                  <a:pt x="5664136" y="432625"/>
                  <a:pt x="5679377" y="419576"/>
                </a:cubicBezTo>
                <a:cubicBezTo>
                  <a:pt x="5700808" y="401288"/>
                  <a:pt x="5720620" y="381857"/>
                  <a:pt x="5722525" y="350615"/>
                </a:cubicBezTo>
                <a:cubicBezTo>
                  <a:pt x="5723572" y="333375"/>
                  <a:pt x="5732716" y="326041"/>
                  <a:pt x="5749576" y="321945"/>
                </a:cubicBezTo>
                <a:cubicBezTo>
                  <a:pt x="5755195" y="320612"/>
                  <a:pt x="5763197" y="318040"/>
                  <a:pt x="5764911" y="313849"/>
                </a:cubicBezTo>
                <a:cubicBezTo>
                  <a:pt x="5770054" y="301371"/>
                  <a:pt x="5780722" y="298895"/>
                  <a:pt x="5791009" y="293942"/>
                </a:cubicBezTo>
                <a:cubicBezTo>
                  <a:pt x="5797201" y="290989"/>
                  <a:pt x="5804821" y="285179"/>
                  <a:pt x="5806440" y="279178"/>
                </a:cubicBezTo>
                <a:cubicBezTo>
                  <a:pt x="5813107" y="254889"/>
                  <a:pt x="5831395" y="240602"/>
                  <a:pt x="5848636" y="224885"/>
                </a:cubicBezTo>
                <a:cubicBezTo>
                  <a:pt x="5853684" y="220218"/>
                  <a:pt x="5859113" y="214884"/>
                  <a:pt x="5861590" y="208788"/>
                </a:cubicBezTo>
                <a:cubicBezTo>
                  <a:pt x="5866829" y="195643"/>
                  <a:pt x="5874639" y="186118"/>
                  <a:pt x="5888355" y="181166"/>
                </a:cubicBezTo>
                <a:cubicBezTo>
                  <a:pt x="5892736" y="179642"/>
                  <a:pt x="5896737" y="176117"/>
                  <a:pt x="5900071" y="172784"/>
                </a:cubicBezTo>
                <a:cubicBezTo>
                  <a:pt x="5907215" y="165545"/>
                  <a:pt x="5913215" y="157067"/>
                  <a:pt x="5920740" y="150305"/>
                </a:cubicBezTo>
                <a:cubicBezTo>
                  <a:pt x="5939885" y="132874"/>
                  <a:pt x="5958840" y="115729"/>
                  <a:pt x="5969985" y="91345"/>
                </a:cubicBezTo>
                <a:cubicBezTo>
                  <a:pt x="5975413" y="79439"/>
                  <a:pt x="5981605" y="66485"/>
                  <a:pt x="5991130" y="58293"/>
                </a:cubicBezTo>
                <a:cubicBezTo>
                  <a:pt x="6003227" y="47911"/>
                  <a:pt x="6019133" y="42005"/>
                  <a:pt x="6033325" y="33909"/>
                </a:cubicBezTo>
                <a:cubicBezTo>
                  <a:pt x="6040469" y="29813"/>
                  <a:pt x="6047137" y="24860"/>
                  <a:pt x="6054376" y="20955"/>
                </a:cubicBezTo>
                <a:cubicBezTo>
                  <a:pt x="6067234" y="14097"/>
                  <a:pt x="6080379" y="7715"/>
                  <a:pt x="6095524" y="0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E46EF-0876-7D4A-B502-F4A81547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63595"/>
            <a:ext cx="9906000" cy="234636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8000" dirty="0">
                <a:latin typeface="Gill Sans MT" panose="020B0502020104020203" pitchFamily="34" charset="77"/>
              </a:rPr>
              <a:t>Whatever we offer is good enough.</a:t>
            </a:r>
          </a:p>
        </p:txBody>
      </p:sp>
    </p:spTree>
    <p:extLst>
      <p:ext uri="{BB962C8B-B14F-4D97-AF65-F5344CB8AC3E}">
        <p14:creationId xmlns:p14="http://schemas.microsoft.com/office/powerpoint/2010/main" val="67565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E5DF58-5CFD-4D62-AC3A-9EA04E1AF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ethoscope">
            <a:extLst>
              <a:ext uri="{FF2B5EF4-FFF2-40B4-BE49-F238E27FC236}">
                <a16:creationId xmlns:a16="http://schemas.microsoft.com/office/drawing/2014/main" id="{90AE9E4D-1876-4AF4-A19A-6FA81B612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064D39A-E0A4-461B-A8D2-9C3AE870C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089" y="1498601"/>
            <a:ext cx="5260975" cy="4707593"/>
          </a:xfrm>
          <a:custGeom>
            <a:avLst/>
            <a:gdLst>
              <a:gd name="connsiteX0" fmla="*/ 0 w 5260975"/>
              <a:gd name="connsiteY0" fmla="*/ 0 h 4707593"/>
              <a:gd name="connsiteX1" fmla="*/ 5260975 w 5260975"/>
              <a:gd name="connsiteY1" fmla="*/ 0 h 4707593"/>
              <a:gd name="connsiteX2" fmla="*/ 5260975 w 5260975"/>
              <a:gd name="connsiteY2" fmla="*/ 3296937 h 4707593"/>
              <a:gd name="connsiteX3" fmla="*/ 5260975 w 5260975"/>
              <a:gd name="connsiteY3" fmla="*/ 3518571 h 4707593"/>
              <a:gd name="connsiteX4" fmla="*/ 5226504 w 5260975"/>
              <a:gd name="connsiteY4" fmla="*/ 3534000 h 4707593"/>
              <a:gd name="connsiteX5" fmla="*/ 5206341 w 5260975"/>
              <a:gd name="connsiteY5" fmla="*/ 3542065 h 4707593"/>
              <a:gd name="connsiteX6" fmla="*/ 5123287 w 5260975"/>
              <a:gd name="connsiteY6" fmla="*/ 3594010 h 4707593"/>
              <a:gd name="connsiteX7" fmla="*/ 5048107 w 5260975"/>
              <a:gd name="connsiteY7" fmla="*/ 3658244 h 4707593"/>
              <a:gd name="connsiteX8" fmla="*/ 4992899 w 5260975"/>
              <a:gd name="connsiteY8" fmla="*/ 3734479 h 4707593"/>
              <a:gd name="connsiteX9" fmla="*/ 4977440 w 5260975"/>
              <a:gd name="connsiteY9" fmla="*/ 3752627 h 4707593"/>
              <a:gd name="connsiteX10" fmla="*/ 4935194 w 5260975"/>
              <a:gd name="connsiteY10" fmla="*/ 3775382 h 4707593"/>
              <a:gd name="connsiteX11" fmla="*/ 4897844 w 5260975"/>
              <a:gd name="connsiteY11" fmla="*/ 3792472 h 4707593"/>
              <a:gd name="connsiteX12" fmla="*/ 4870767 w 5260975"/>
              <a:gd name="connsiteY12" fmla="*/ 3811388 h 4707593"/>
              <a:gd name="connsiteX13" fmla="*/ 4847917 w 5260975"/>
              <a:gd name="connsiteY13" fmla="*/ 3828767 h 4707593"/>
              <a:gd name="connsiteX14" fmla="*/ 4796163 w 5260975"/>
              <a:gd name="connsiteY14" fmla="*/ 3873702 h 4707593"/>
              <a:gd name="connsiteX15" fmla="*/ 4738843 w 5260975"/>
              <a:gd name="connsiteY15" fmla="*/ 3911628 h 4707593"/>
              <a:gd name="connsiteX16" fmla="*/ 4692755 w 5260975"/>
              <a:gd name="connsiteY16" fmla="*/ 3958099 h 4707593"/>
              <a:gd name="connsiteX17" fmla="*/ 4673744 w 5260975"/>
              <a:gd name="connsiteY17" fmla="*/ 3983255 h 4707593"/>
              <a:gd name="connsiteX18" fmla="*/ 4633801 w 5260975"/>
              <a:gd name="connsiteY18" fmla="*/ 4000442 h 4707593"/>
              <a:gd name="connsiteX19" fmla="*/ 4590499 w 5260975"/>
              <a:gd name="connsiteY19" fmla="*/ 4027326 h 4707593"/>
              <a:gd name="connsiteX20" fmla="*/ 4559773 w 5260975"/>
              <a:gd name="connsiteY20" fmla="*/ 4054018 h 4707593"/>
              <a:gd name="connsiteX21" fmla="*/ 4536059 w 5260975"/>
              <a:gd name="connsiteY21" fmla="*/ 4071877 h 4707593"/>
              <a:gd name="connsiteX22" fmla="*/ 4502550 w 5260975"/>
              <a:gd name="connsiteY22" fmla="*/ 4089832 h 4707593"/>
              <a:gd name="connsiteX23" fmla="*/ 4468944 w 5260975"/>
              <a:gd name="connsiteY23" fmla="*/ 4113356 h 4707593"/>
              <a:gd name="connsiteX24" fmla="*/ 4452623 w 5260975"/>
              <a:gd name="connsiteY24" fmla="*/ 4127854 h 4707593"/>
              <a:gd name="connsiteX25" fmla="*/ 4421032 w 5260975"/>
              <a:gd name="connsiteY25" fmla="*/ 4151953 h 4707593"/>
              <a:gd name="connsiteX26" fmla="*/ 4388483 w 5260975"/>
              <a:gd name="connsiteY26" fmla="*/ 4174421 h 4707593"/>
              <a:gd name="connsiteX27" fmla="*/ 4327321 w 5260975"/>
              <a:gd name="connsiteY27" fmla="*/ 4200153 h 4707593"/>
              <a:gd name="connsiteX28" fmla="*/ 4271633 w 5260975"/>
              <a:gd name="connsiteY28" fmla="*/ 4237983 h 4707593"/>
              <a:gd name="connsiteX29" fmla="*/ 4227465 w 5260975"/>
              <a:gd name="connsiteY29" fmla="*/ 4265635 h 4707593"/>
              <a:gd name="connsiteX30" fmla="*/ 4201733 w 5260975"/>
              <a:gd name="connsiteY30" fmla="*/ 4283783 h 4707593"/>
              <a:gd name="connsiteX31" fmla="*/ 4154494 w 5260975"/>
              <a:gd name="connsiteY31" fmla="*/ 4324301 h 4707593"/>
              <a:gd name="connsiteX32" fmla="*/ 4081234 w 5260975"/>
              <a:gd name="connsiteY32" fmla="*/ 4366931 h 4707593"/>
              <a:gd name="connsiteX33" fmla="*/ 4036971 w 5260975"/>
              <a:gd name="connsiteY33" fmla="*/ 4389975 h 4707593"/>
              <a:gd name="connsiteX34" fmla="*/ 3941725 w 5260975"/>
              <a:gd name="connsiteY34" fmla="*/ 4424733 h 4707593"/>
              <a:gd name="connsiteX35" fmla="*/ 3910999 w 5260975"/>
              <a:gd name="connsiteY35" fmla="*/ 4437119 h 4707593"/>
              <a:gd name="connsiteX36" fmla="*/ 3875859 w 5260975"/>
              <a:gd name="connsiteY36" fmla="*/ 4445280 h 4707593"/>
              <a:gd name="connsiteX37" fmla="*/ 3819401 w 5260975"/>
              <a:gd name="connsiteY37" fmla="*/ 4464579 h 4707593"/>
              <a:gd name="connsiteX38" fmla="*/ 3709176 w 5260975"/>
              <a:gd name="connsiteY38" fmla="*/ 4497800 h 4707593"/>
              <a:gd name="connsiteX39" fmla="*/ 3684981 w 5260975"/>
              <a:gd name="connsiteY39" fmla="*/ 4502889 h 4707593"/>
              <a:gd name="connsiteX40" fmla="*/ 3623338 w 5260975"/>
              <a:gd name="connsiteY40" fmla="*/ 4524300 h 4707593"/>
              <a:gd name="connsiteX41" fmla="*/ 3586373 w 5260975"/>
              <a:gd name="connsiteY41" fmla="*/ 4538702 h 4707593"/>
              <a:gd name="connsiteX42" fmla="*/ 3555743 w 5260975"/>
              <a:gd name="connsiteY42" fmla="*/ 4546960 h 4707593"/>
              <a:gd name="connsiteX43" fmla="*/ 3528667 w 5260975"/>
              <a:gd name="connsiteY43" fmla="*/ 4550801 h 4707593"/>
              <a:gd name="connsiteX44" fmla="*/ 3457424 w 5260975"/>
              <a:gd name="connsiteY44" fmla="*/ 4569811 h 4707593"/>
              <a:gd name="connsiteX45" fmla="*/ 3429003 w 5260975"/>
              <a:gd name="connsiteY45" fmla="*/ 4577301 h 4707593"/>
              <a:gd name="connsiteX46" fmla="*/ 3355264 w 5260975"/>
              <a:gd name="connsiteY46" fmla="*/ 4603033 h 4707593"/>
              <a:gd name="connsiteX47" fmla="*/ 3292757 w 5260975"/>
              <a:gd name="connsiteY47" fmla="*/ 4620027 h 4707593"/>
              <a:gd name="connsiteX48" fmla="*/ 3266643 w 5260975"/>
              <a:gd name="connsiteY48" fmla="*/ 4628188 h 4707593"/>
              <a:gd name="connsiteX49" fmla="*/ 3206921 w 5260975"/>
              <a:gd name="connsiteY49" fmla="*/ 4641823 h 4707593"/>
              <a:gd name="connsiteX50" fmla="*/ 3173123 w 5260975"/>
              <a:gd name="connsiteY50" fmla="*/ 4651425 h 4707593"/>
              <a:gd name="connsiteX51" fmla="*/ 3090646 w 5260975"/>
              <a:gd name="connsiteY51" fmla="*/ 4662274 h 4707593"/>
              <a:gd name="connsiteX52" fmla="*/ 3005480 w 5260975"/>
              <a:gd name="connsiteY52" fmla="*/ 4672739 h 4707593"/>
              <a:gd name="connsiteX53" fmla="*/ 2958721 w 5260975"/>
              <a:gd name="connsiteY53" fmla="*/ 4676196 h 4707593"/>
              <a:gd name="connsiteX54" fmla="*/ 2917915 w 5260975"/>
              <a:gd name="connsiteY54" fmla="*/ 4681670 h 4707593"/>
              <a:gd name="connsiteX55" fmla="*/ 2882389 w 5260975"/>
              <a:gd name="connsiteY55" fmla="*/ 4685126 h 4707593"/>
              <a:gd name="connsiteX56" fmla="*/ 2825837 w 5260975"/>
              <a:gd name="connsiteY56" fmla="*/ 4692135 h 4707593"/>
              <a:gd name="connsiteX57" fmla="*/ 2802313 w 5260975"/>
              <a:gd name="connsiteY57" fmla="*/ 4693960 h 4707593"/>
              <a:gd name="connsiteX58" fmla="*/ 2746816 w 5260975"/>
              <a:gd name="connsiteY58" fmla="*/ 4693863 h 4707593"/>
              <a:gd name="connsiteX59" fmla="*/ 2727517 w 5260975"/>
              <a:gd name="connsiteY59" fmla="*/ 4692903 h 4707593"/>
              <a:gd name="connsiteX60" fmla="*/ 2690359 w 5260975"/>
              <a:gd name="connsiteY60" fmla="*/ 4680997 h 4707593"/>
              <a:gd name="connsiteX61" fmla="*/ 2685943 w 5260975"/>
              <a:gd name="connsiteY61" fmla="*/ 4680133 h 4707593"/>
              <a:gd name="connsiteX62" fmla="*/ 2661554 w 5260975"/>
              <a:gd name="connsiteY62" fmla="*/ 4675428 h 4707593"/>
              <a:gd name="connsiteX63" fmla="*/ 2648208 w 5260975"/>
              <a:gd name="connsiteY63" fmla="*/ 4673892 h 4707593"/>
              <a:gd name="connsiteX64" fmla="*/ 2597512 w 5260975"/>
              <a:gd name="connsiteY64" fmla="*/ 4664099 h 4707593"/>
              <a:gd name="connsiteX65" fmla="*/ 2568324 w 5260975"/>
              <a:gd name="connsiteY65" fmla="*/ 4659490 h 4707593"/>
              <a:gd name="connsiteX66" fmla="*/ 2544704 w 5260975"/>
              <a:gd name="connsiteY66" fmla="*/ 4660162 h 4707593"/>
              <a:gd name="connsiteX67" fmla="*/ 2503225 w 5260975"/>
              <a:gd name="connsiteY67" fmla="*/ 4661026 h 4707593"/>
              <a:gd name="connsiteX68" fmla="*/ 2489975 w 5260975"/>
              <a:gd name="connsiteY68" fmla="*/ 4663235 h 4707593"/>
              <a:gd name="connsiteX69" fmla="*/ 2430061 w 5260975"/>
              <a:gd name="connsiteY69" fmla="*/ 4656897 h 4707593"/>
              <a:gd name="connsiteX70" fmla="*/ 2395880 w 5260975"/>
              <a:gd name="connsiteY70" fmla="*/ 4656417 h 4707593"/>
              <a:gd name="connsiteX71" fmla="*/ 2357378 w 5260975"/>
              <a:gd name="connsiteY71" fmla="*/ 4648544 h 4707593"/>
              <a:gd name="connsiteX72" fmla="*/ 2346145 w 5260975"/>
              <a:gd name="connsiteY72" fmla="*/ 4648928 h 4707593"/>
              <a:gd name="connsiteX73" fmla="*/ 2333567 w 5260975"/>
              <a:gd name="connsiteY73" fmla="*/ 4649600 h 4707593"/>
              <a:gd name="connsiteX74" fmla="*/ 2294968 w 5260975"/>
              <a:gd name="connsiteY74" fmla="*/ 4650177 h 4707593"/>
              <a:gd name="connsiteX75" fmla="*/ 2271540 w 5260975"/>
              <a:gd name="connsiteY75" fmla="*/ 4653057 h 4707593"/>
              <a:gd name="connsiteX76" fmla="*/ 2226895 w 5260975"/>
              <a:gd name="connsiteY76" fmla="*/ 4651329 h 4707593"/>
              <a:gd name="connsiteX77" fmla="*/ 2210379 w 5260975"/>
              <a:gd name="connsiteY77" fmla="*/ 4653825 h 4707593"/>
              <a:gd name="connsiteX78" fmla="*/ 2168613 w 5260975"/>
              <a:gd name="connsiteY78" fmla="*/ 4654113 h 4707593"/>
              <a:gd name="connsiteX79" fmla="*/ 2131167 w 5260975"/>
              <a:gd name="connsiteY79" fmla="*/ 4652673 h 4707593"/>
              <a:gd name="connsiteX80" fmla="*/ 2095065 w 5260975"/>
              <a:gd name="connsiteY80" fmla="*/ 4653441 h 4707593"/>
              <a:gd name="connsiteX81" fmla="*/ 2069237 w 5260975"/>
              <a:gd name="connsiteY81" fmla="*/ 4656609 h 4707593"/>
              <a:gd name="connsiteX82" fmla="*/ 2041201 w 5260975"/>
              <a:gd name="connsiteY82" fmla="*/ 4658529 h 4707593"/>
              <a:gd name="connsiteX83" fmla="*/ 1963909 w 5260975"/>
              <a:gd name="connsiteY83" fmla="*/ 4669955 h 4707593"/>
              <a:gd name="connsiteX84" fmla="*/ 1949603 w 5260975"/>
              <a:gd name="connsiteY84" fmla="*/ 4667171 h 4707593"/>
              <a:gd name="connsiteX85" fmla="*/ 1868373 w 5260975"/>
              <a:gd name="connsiteY85" fmla="*/ 4664578 h 4707593"/>
              <a:gd name="connsiteX86" fmla="*/ 1850707 w 5260975"/>
              <a:gd name="connsiteY86" fmla="*/ 4664771 h 4707593"/>
              <a:gd name="connsiteX87" fmla="*/ 1803275 w 5260975"/>
              <a:gd name="connsiteY87" fmla="*/ 4653441 h 4707593"/>
              <a:gd name="connsiteX88" fmla="*/ 1730112 w 5260975"/>
              <a:gd name="connsiteY88" fmla="*/ 4671396 h 4707593"/>
              <a:gd name="connsiteX89" fmla="*/ 1661652 w 5260975"/>
              <a:gd name="connsiteY89" fmla="*/ 4693863 h 4707593"/>
              <a:gd name="connsiteX90" fmla="*/ 1653011 w 5260975"/>
              <a:gd name="connsiteY90" fmla="*/ 4696744 h 4707593"/>
              <a:gd name="connsiteX91" fmla="*/ 1628431 w 5260975"/>
              <a:gd name="connsiteY91" fmla="*/ 4701641 h 4707593"/>
              <a:gd name="connsiteX92" fmla="*/ 1597995 w 5260975"/>
              <a:gd name="connsiteY92" fmla="*/ 4703369 h 4707593"/>
              <a:gd name="connsiteX93" fmla="*/ 1559396 w 5260975"/>
              <a:gd name="connsiteY93" fmla="*/ 4707593 h 4707593"/>
              <a:gd name="connsiteX94" fmla="*/ 1528480 w 5260975"/>
              <a:gd name="connsiteY94" fmla="*/ 4702312 h 4707593"/>
              <a:gd name="connsiteX95" fmla="*/ 1485272 w 5260975"/>
              <a:gd name="connsiteY95" fmla="*/ 4694439 h 4707593"/>
              <a:gd name="connsiteX96" fmla="*/ 1444562 w 5260975"/>
              <a:gd name="connsiteY96" fmla="*/ 4686950 h 4707593"/>
              <a:gd name="connsiteX97" fmla="*/ 1431696 w 5260975"/>
              <a:gd name="connsiteY97" fmla="*/ 4695783 h 4707593"/>
              <a:gd name="connsiteX98" fmla="*/ 1411821 w 5260975"/>
              <a:gd name="connsiteY98" fmla="*/ 4703464 h 4707593"/>
              <a:gd name="connsiteX99" fmla="*/ 1389738 w 5260975"/>
              <a:gd name="connsiteY99" fmla="*/ 4694247 h 4707593"/>
              <a:gd name="connsiteX100" fmla="*/ 1338081 w 5260975"/>
              <a:gd name="connsiteY100" fmla="*/ 4675141 h 4707593"/>
              <a:gd name="connsiteX101" fmla="*/ 1305436 w 5260975"/>
              <a:gd name="connsiteY101" fmla="*/ 4674276 h 4707593"/>
              <a:gd name="connsiteX102" fmla="*/ 1234481 w 5260975"/>
              <a:gd name="connsiteY102" fmla="*/ 4666115 h 4707593"/>
              <a:gd name="connsiteX103" fmla="*/ 1188106 w 5260975"/>
              <a:gd name="connsiteY103" fmla="*/ 4654497 h 4707593"/>
              <a:gd name="connsiteX104" fmla="*/ 1154790 w 5260975"/>
              <a:gd name="connsiteY104" fmla="*/ 4641343 h 4707593"/>
              <a:gd name="connsiteX105" fmla="*/ 1107069 w 5260975"/>
              <a:gd name="connsiteY105" fmla="*/ 4624156 h 4707593"/>
              <a:gd name="connsiteX106" fmla="*/ 1059158 w 5260975"/>
              <a:gd name="connsiteY106" fmla="*/ 4615227 h 4707593"/>
              <a:gd name="connsiteX107" fmla="*/ 1024496 w 5260975"/>
              <a:gd name="connsiteY107" fmla="*/ 4603993 h 4707593"/>
              <a:gd name="connsiteX108" fmla="*/ 982153 w 5260975"/>
              <a:gd name="connsiteY108" fmla="*/ 4596311 h 4707593"/>
              <a:gd name="connsiteX109" fmla="*/ 946628 w 5260975"/>
              <a:gd name="connsiteY109" fmla="*/ 4596024 h 4707593"/>
              <a:gd name="connsiteX110" fmla="*/ 890939 w 5260975"/>
              <a:gd name="connsiteY110" fmla="*/ 4597368 h 4707593"/>
              <a:gd name="connsiteX111" fmla="*/ 822769 w 5260975"/>
              <a:gd name="connsiteY111" fmla="*/ 4574133 h 4707593"/>
              <a:gd name="connsiteX112" fmla="*/ 795212 w 5260975"/>
              <a:gd name="connsiteY112" fmla="*/ 4568947 h 4707593"/>
              <a:gd name="connsiteX113" fmla="*/ 769288 w 5260975"/>
              <a:gd name="connsiteY113" fmla="*/ 4566547 h 4707593"/>
              <a:gd name="connsiteX114" fmla="*/ 714271 w 5260975"/>
              <a:gd name="connsiteY114" fmla="*/ 4551089 h 4707593"/>
              <a:gd name="connsiteX115" fmla="*/ 691900 w 5260975"/>
              <a:gd name="connsiteY115" fmla="*/ 4545999 h 4707593"/>
              <a:gd name="connsiteX116" fmla="*/ 660598 w 5260975"/>
              <a:gd name="connsiteY116" fmla="*/ 4546096 h 4707593"/>
              <a:gd name="connsiteX117" fmla="*/ 603662 w 5260975"/>
              <a:gd name="connsiteY117" fmla="*/ 4538991 h 4707593"/>
              <a:gd name="connsiteX118" fmla="*/ 546821 w 5260975"/>
              <a:gd name="connsiteY118" fmla="*/ 4518251 h 4707593"/>
              <a:gd name="connsiteX119" fmla="*/ 522721 w 5260975"/>
              <a:gd name="connsiteY119" fmla="*/ 4520267 h 4707593"/>
              <a:gd name="connsiteX120" fmla="*/ 514080 w 5260975"/>
              <a:gd name="connsiteY120" fmla="*/ 4519788 h 4707593"/>
              <a:gd name="connsiteX121" fmla="*/ 436404 w 5260975"/>
              <a:gd name="connsiteY121" fmla="*/ 4508361 h 4707593"/>
              <a:gd name="connsiteX122" fmla="*/ 428626 w 5260975"/>
              <a:gd name="connsiteY122" fmla="*/ 4507114 h 4707593"/>
              <a:gd name="connsiteX123" fmla="*/ 392141 w 5260975"/>
              <a:gd name="connsiteY123" fmla="*/ 4496936 h 4707593"/>
              <a:gd name="connsiteX124" fmla="*/ 300157 w 5260975"/>
              <a:gd name="connsiteY124" fmla="*/ 4490599 h 4707593"/>
              <a:gd name="connsiteX125" fmla="*/ 294493 w 5260975"/>
              <a:gd name="connsiteY125" fmla="*/ 4489831 h 4707593"/>
              <a:gd name="connsiteX126" fmla="*/ 263671 w 5260975"/>
              <a:gd name="connsiteY126" fmla="*/ 4494919 h 4707593"/>
              <a:gd name="connsiteX127" fmla="*/ 248406 w 5260975"/>
              <a:gd name="connsiteY127" fmla="*/ 4502121 h 4707593"/>
              <a:gd name="connsiteX128" fmla="*/ 224594 w 5260975"/>
              <a:gd name="connsiteY128" fmla="*/ 4509610 h 4707593"/>
              <a:gd name="connsiteX129" fmla="*/ 200398 w 5260975"/>
              <a:gd name="connsiteY129" fmla="*/ 4512395 h 4707593"/>
              <a:gd name="connsiteX130" fmla="*/ 159783 w 5260975"/>
              <a:gd name="connsiteY130" fmla="*/ 4501064 h 4707593"/>
              <a:gd name="connsiteX131" fmla="*/ 144997 w 5260975"/>
              <a:gd name="connsiteY131" fmla="*/ 4499912 h 4707593"/>
              <a:gd name="connsiteX132" fmla="*/ 112064 w 5260975"/>
              <a:gd name="connsiteY132" fmla="*/ 4494440 h 4707593"/>
              <a:gd name="connsiteX133" fmla="*/ 83259 w 5260975"/>
              <a:gd name="connsiteY133" fmla="*/ 4494824 h 4707593"/>
              <a:gd name="connsiteX134" fmla="*/ 60120 w 5260975"/>
              <a:gd name="connsiteY134" fmla="*/ 4503561 h 4707593"/>
              <a:gd name="connsiteX135" fmla="*/ 26514 w 5260975"/>
              <a:gd name="connsiteY135" fmla="*/ 4505289 h 4707593"/>
              <a:gd name="connsiteX136" fmla="*/ 4814 w 5260975"/>
              <a:gd name="connsiteY136" fmla="*/ 4498952 h 4707593"/>
              <a:gd name="connsiteX137" fmla="*/ 398 w 5260975"/>
              <a:gd name="connsiteY137" fmla="*/ 4498089 h 4707593"/>
              <a:gd name="connsiteX138" fmla="*/ 0 w 5260975"/>
              <a:gd name="connsiteY138" fmla="*/ 4498087 h 470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4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4" y="3748498"/>
                  <a:pt x="4977440" y="3752627"/>
                </a:cubicBezTo>
                <a:cubicBezTo>
                  <a:pt x="4964094" y="3761268"/>
                  <a:pt x="4949500" y="3768277"/>
                  <a:pt x="4935194" y="3775382"/>
                </a:cubicBezTo>
                <a:cubicBezTo>
                  <a:pt x="4922903" y="3781431"/>
                  <a:pt x="4909846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7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2" y="4077254"/>
                  <a:pt x="4512727" y="4081479"/>
                  <a:pt x="4502550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3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F16A8F-29C9-704F-90C3-2F16BA83E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76" y="1771650"/>
            <a:ext cx="4629150" cy="1343026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When the news is unwelcome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6D0B-E32D-A44C-841B-E6B8367F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376" y="3295649"/>
            <a:ext cx="4629150" cy="1924051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Gill Sans MT" panose="020B0502020104020203" pitchFamily="34" charset="77"/>
              </a:rPr>
              <a:t>Hospital consultant</a:t>
            </a:r>
          </a:p>
          <a:p>
            <a:r>
              <a:rPr lang="en-US" sz="2600" dirty="0">
                <a:latin typeface="Gill Sans MT" panose="020B0502020104020203" pitchFamily="34" charset="77"/>
              </a:rPr>
              <a:t>GP</a:t>
            </a:r>
          </a:p>
          <a:p>
            <a:r>
              <a:rPr lang="en-US" sz="2600" dirty="0">
                <a:latin typeface="Gill Sans MT" panose="020B0502020104020203" pitchFamily="34" charset="77"/>
              </a:rPr>
              <a:t>Specialist nurse</a:t>
            </a:r>
          </a:p>
          <a:p>
            <a:r>
              <a:rPr lang="en-US" sz="2600" dirty="0">
                <a:latin typeface="Gill Sans MT" panose="020B0502020104020203" pitchFamily="34" charset="77"/>
              </a:rPr>
              <a:t>Social Care </a:t>
            </a:r>
          </a:p>
        </p:txBody>
      </p:sp>
    </p:spTree>
    <p:extLst>
      <p:ext uri="{BB962C8B-B14F-4D97-AF65-F5344CB8AC3E}">
        <p14:creationId xmlns:p14="http://schemas.microsoft.com/office/powerpoint/2010/main" val="2310152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D2BF4-E695-FB41-A618-1883B722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23" y="5191421"/>
            <a:ext cx="9947082" cy="97334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Decision making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380BE-F0D6-0445-AE16-78AACC621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22" y="854664"/>
            <a:ext cx="7402665" cy="3160745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Gill Sans MT" panose="020B0502020104020203" pitchFamily="34" charset="77"/>
              </a:rPr>
              <a:t>Treatment vs quality of life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2149357"/>
            <a:ext cx="12191456" cy="2849975"/>
            <a:chOff x="476" y="-3923156"/>
            <a:chExt cx="10667524" cy="24937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0098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22D3D9-083D-424E-81F7-6060B59C5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Reality of the situation – the complex dynamics</a:t>
            </a:r>
          </a:p>
        </p:txBody>
      </p:sp>
      <p:sp>
        <p:nvSpPr>
          <p:cNvPr id="45" name="Freeform: Shape 39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1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95BBC43E-E4C5-4F9C-A6F0-679C99129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314029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9508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F53B4-C20D-3447-AFEA-D9FE484C3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9650"/>
            <a:ext cx="4400549" cy="1857375"/>
          </a:xfrm>
        </p:spPr>
        <p:txBody>
          <a:bodyPr anchor="b">
            <a:normAutofit/>
          </a:bodyPr>
          <a:lstStyle/>
          <a:p>
            <a:r>
              <a:rPr lang="en-US" sz="4100" dirty="0">
                <a:latin typeface="Gill Sans MT" panose="020B0502020104020203" pitchFamily="34" charset="77"/>
              </a:rPr>
              <a:t>People experience:</a:t>
            </a:r>
          </a:p>
        </p:txBody>
      </p:sp>
      <p:pic>
        <p:nvPicPr>
          <p:cNvPr id="25" name="Picture 13" descr="A brown teddy bear covering its eyes">
            <a:extLst>
              <a:ext uri="{FF2B5EF4-FFF2-40B4-BE49-F238E27FC236}">
                <a16:creationId xmlns:a16="http://schemas.microsoft.com/office/drawing/2014/main" id="{C77B4E23-873F-40AD-A560-AD18C4F5CA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301" b="-1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26" name="Group 19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1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87119086-8D01-9D4C-9E33-0793FC741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09956"/>
            <a:ext cx="4400549" cy="3167019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Sadness</a:t>
            </a:r>
          </a:p>
          <a:p>
            <a:r>
              <a:rPr lang="en-US" dirty="0">
                <a:latin typeface="Gill Sans MT" panose="020B0502020104020203" pitchFamily="34" charset="77"/>
              </a:rPr>
              <a:t>Anxiety</a:t>
            </a:r>
          </a:p>
          <a:p>
            <a:r>
              <a:rPr lang="en-US" dirty="0">
                <a:latin typeface="Gill Sans MT" panose="020B0502020104020203" pitchFamily="34" charset="77"/>
              </a:rPr>
              <a:t>Exhaustion</a:t>
            </a:r>
          </a:p>
          <a:p>
            <a:r>
              <a:rPr lang="en-US" dirty="0">
                <a:latin typeface="Gill Sans MT" panose="020B0502020104020203" pitchFamily="34" charset="77"/>
              </a:rPr>
              <a:t>Frustration</a:t>
            </a:r>
          </a:p>
          <a:p>
            <a:r>
              <a:rPr lang="en-US" dirty="0">
                <a:latin typeface="Gill Sans MT" panose="020B0502020104020203" pitchFamily="34" charset="77"/>
              </a:rPr>
              <a:t>Irritability</a:t>
            </a:r>
          </a:p>
          <a:p>
            <a:r>
              <a:rPr lang="en-US" dirty="0">
                <a:latin typeface="Gill Sans MT" panose="020B0502020104020203" pitchFamily="34" charset="77"/>
              </a:rPr>
              <a:t>Lack of interest</a:t>
            </a:r>
          </a:p>
          <a:p>
            <a:r>
              <a:rPr lang="en-US" dirty="0">
                <a:latin typeface="Gill Sans MT" panose="020B0502020104020203" pitchFamily="34" charset="77"/>
              </a:rPr>
              <a:t>Sleep disruption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95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0DB02BD-FF61-4042-BC21-4EFF543EC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95171-B9C0-F848-B702-B9BB03D8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1"/>
            <a:ext cx="3047999" cy="38100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The final chapter of life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811A85E-38EA-465A-84F9-6230CF743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66290A3-7E80-441D-AA1E-5263326B1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8285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36E155-F6EB-438E-A676-449A42EED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3437310"/>
              </p:ext>
            </p:extLst>
          </p:nvPr>
        </p:nvGraphicFramePr>
        <p:xfrm>
          <a:off x="5334000" y="766719"/>
          <a:ext cx="6096000" cy="532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77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ED6DF-F432-1449-AFC0-2749DA51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572" y="946205"/>
            <a:ext cx="9955033" cy="1079829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Living through that final chapter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A6395-FDDB-584A-B449-A37C26DA2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22" y="3339548"/>
            <a:ext cx="7816134" cy="29438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>
              <a:latin typeface="Gill Sans MT" panose="020B0502020104020203" pitchFamily="34" charset="77"/>
            </a:endParaRPr>
          </a:p>
          <a:p>
            <a:r>
              <a:rPr lang="en-US" dirty="0">
                <a:latin typeface="Gill Sans MT" panose="020B0502020104020203" pitchFamily="34" charset="77"/>
              </a:rPr>
              <a:t>How many times can you say goodbye?</a:t>
            </a:r>
          </a:p>
          <a:p>
            <a:r>
              <a:rPr lang="en-US" dirty="0">
                <a:latin typeface="Gill Sans MT" panose="020B0502020104020203" pitchFamily="34" charset="77"/>
              </a:rPr>
              <a:t>Living with changing symptoms</a:t>
            </a:r>
          </a:p>
          <a:p>
            <a:r>
              <a:rPr lang="en-US" dirty="0">
                <a:latin typeface="Gill Sans MT" panose="020B0502020104020203" pitchFamily="34" charset="77"/>
              </a:rPr>
              <a:t>Dying isn’t usually a linear process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544" y="2244769"/>
            <a:ext cx="12191456" cy="2651760"/>
            <a:chOff x="476" y="-3923156"/>
            <a:chExt cx="10667524" cy="24937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0086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4106F-2066-144F-AC73-2D1797C1B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009650"/>
            <a:ext cx="4400549" cy="185737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What’s on offer?</a:t>
            </a:r>
          </a:p>
        </p:txBody>
      </p:sp>
      <p:pic>
        <p:nvPicPr>
          <p:cNvPr id="5" name="Picture 4" descr="Close-up unopened pill packets">
            <a:extLst>
              <a:ext uri="{FF2B5EF4-FFF2-40B4-BE49-F238E27FC236}">
                <a16:creationId xmlns:a16="http://schemas.microsoft.com/office/drawing/2014/main" id="{73ACFE50-E2B4-4322-8DC2-F4E09CBD7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6" r="16104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E5D87AC-5CCC-4E1F-8B25-D3A60530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EFC8E10-A01A-44C0-92B4-4837ED6C4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329C434-C896-4DBB-9A47-D99A5EE41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3669-15BE-844B-A95E-46977EA4D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3109956"/>
            <a:ext cx="4400549" cy="3167019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Medication</a:t>
            </a:r>
          </a:p>
          <a:p>
            <a:r>
              <a:rPr lang="en-US" dirty="0">
                <a:latin typeface="Gill Sans MT" panose="020B0502020104020203" pitchFamily="34" charset="77"/>
              </a:rPr>
              <a:t>Talking therapies</a:t>
            </a:r>
          </a:p>
          <a:p>
            <a:r>
              <a:rPr lang="en-US" dirty="0">
                <a:latin typeface="Gill Sans MT" panose="020B0502020104020203" pitchFamily="34" charset="77"/>
              </a:rPr>
              <a:t>Complementary therapies</a:t>
            </a:r>
          </a:p>
          <a:p>
            <a:r>
              <a:rPr lang="en-US" dirty="0">
                <a:latin typeface="Gill Sans MT" panose="020B0502020104020203" pitchFamily="34" charset="77"/>
              </a:rPr>
              <a:t>Distractions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1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2B293-A536-0840-A817-C0CCA8BA8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523" y="5191421"/>
            <a:ext cx="9947082" cy="973345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What else can we offer?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CEBCA-D7FF-044A-9F74-C3F991508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522" y="854664"/>
            <a:ext cx="7402665" cy="316074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Gill Sans MT" panose="020B0502020104020203" pitchFamily="34" charset="77"/>
              </a:rPr>
              <a:t>Safe space</a:t>
            </a:r>
          </a:p>
          <a:p>
            <a:r>
              <a:rPr lang="en-US" dirty="0">
                <a:latin typeface="Gill Sans MT" panose="020B0502020104020203" pitchFamily="34" charset="77"/>
              </a:rPr>
              <a:t>Honest conversations</a:t>
            </a:r>
          </a:p>
          <a:p>
            <a:r>
              <a:rPr lang="en-US" dirty="0">
                <a:latin typeface="Gill Sans MT" panose="020B0502020104020203" pitchFamily="34" charset="77"/>
              </a:rPr>
              <a:t>Exploration of ideas – whatever they are</a:t>
            </a:r>
          </a:p>
          <a:p>
            <a:r>
              <a:rPr lang="en-US" dirty="0">
                <a:latin typeface="Gill Sans MT" panose="020B0502020104020203" pitchFamily="34" charset="77"/>
              </a:rPr>
              <a:t>Prayer</a:t>
            </a:r>
          </a:p>
          <a:p>
            <a:r>
              <a:rPr lang="en-US" dirty="0">
                <a:latin typeface="Gill Sans MT" panose="020B0502020104020203" pitchFamily="34" charset="77"/>
              </a:rPr>
              <a:t>Anointing/blessing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6904AF-CB04-4074-8038-1E84BC092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2149357"/>
            <a:ext cx="12191456" cy="2849975"/>
            <a:chOff x="476" y="-3923156"/>
            <a:chExt cx="10667524" cy="24937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74A189-041A-4CCA-8049-6735282006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8DA012-BD02-4870-86EF-931F6EF42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28734813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0F3F1"/>
      </a:lt2>
      <a:accent1>
        <a:srgbClr val="C34DA7"/>
      </a:accent1>
      <a:accent2>
        <a:srgbClr val="9C3BB1"/>
      </a:accent2>
      <a:accent3>
        <a:srgbClr val="7D4DC3"/>
      </a:accent3>
      <a:accent4>
        <a:srgbClr val="4344B5"/>
      </a:accent4>
      <a:accent5>
        <a:srgbClr val="4D7FC3"/>
      </a:accent5>
      <a:accent6>
        <a:srgbClr val="3B9FB1"/>
      </a:accent6>
      <a:hlink>
        <a:srgbClr val="3F61BF"/>
      </a:hlink>
      <a:folHlink>
        <a:srgbClr val="7F7F7F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41bb85-d0dc-4f02-a1d2-b77c197edb0f">
      <Terms xmlns="http://schemas.microsoft.com/office/infopath/2007/PartnerControls"/>
    </lcf76f155ced4ddcb4097134ff3c332f>
    <TaxCatchAll xmlns="b25cbe31-3735-4970-9d03-8cf8cb8713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27F8BEB0115144A90523ED99B79E8F" ma:contentTypeVersion="14" ma:contentTypeDescription="Create a new document." ma:contentTypeScope="" ma:versionID="e942091bd6807a0dbf712e1831f8e06c">
  <xsd:schema xmlns:xsd="http://www.w3.org/2001/XMLSchema" xmlns:xs="http://www.w3.org/2001/XMLSchema" xmlns:p="http://schemas.microsoft.com/office/2006/metadata/properties" xmlns:ns2="4641bb85-d0dc-4f02-a1d2-b77c197edb0f" xmlns:ns3="b25cbe31-3735-4970-9d03-8cf8cb871331" targetNamespace="http://schemas.microsoft.com/office/2006/metadata/properties" ma:root="true" ma:fieldsID="05a695b01888c0c7f7dfdb742500c69a" ns2:_="" ns3:_="">
    <xsd:import namespace="4641bb85-d0dc-4f02-a1d2-b77c197edb0f"/>
    <xsd:import namespace="b25cbe31-3735-4970-9d03-8cf8cb8713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41bb85-d0dc-4f02-a1d2-b77c197edb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d3bceb7-60c7-412b-a4f3-74a4213d98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cbe31-3735-4970-9d03-8cf8cb87133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4198205-0920-4ab3-92c6-81aaa4ea939b}" ma:internalName="TaxCatchAll" ma:showField="CatchAllData" ma:web="b25cbe31-3735-4970-9d03-8cf8cb8713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B13C0E-4860-47AC-A435-9E8F05D548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88A0876-F89E-482D-8F1B-9C1EE2D57D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E5B9D-138A-49A8-AC78-85C4A4F65E47}"/>
</file>

<file path=docProps/app.xml><?xml version="1.0" encoding="utf-8"?>
<Properties xmlns="http://schemas.openxmlformats.org/officeDocument/2006/extended-properties" xmlns:vt="http://schemas.openxmlformats.org/officeDocument/2006/docPropsVTypes">
  <TotalTime>9190</TotalTime>
  <Words>351</Words>
  <Application>Microsoft Office PowerPoint</Application>
  <PresentationFormat>Widescreen</PresentationFormat>
  <Paragraphs>82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Nova Cond</vt:lpstr>
      <vt:lpstr>Calibri</vt:lpstr>
      <vt:lpstr>Gill Sans MT</vt:lpstr>
      <vt:lpstr>Impact</vt:lpstr>
      <vt:lpstr>TornVTI</vt:lpstr>
      <vt:lpstr>Marion Chatterley – Vice Provost, St Mary’s Cathedral, Edinburgh and palliative care chaplain</vt:lpstr>
      <vt:lpstr>When the news is unwelcome</vt:lpstr>
      <vt:lpstr>Decision making </vt:lpstr>
      <vt:lpstr>Reality of the situation – the complex dynamics</vt:lpstr>
      <vt:lpstr>People experience:</vt:lpstr>
      <vt:lpstr>The final chapter of life</vt:lpstr>
      <vt:lpstr>Living through that final chapter</vt:lpstr>
      <vt:lpstr>What’s on offer?</vt:lpstr>
      <vt:lpstr>What else can we offer?</vt:lpstr>
      <vt:lpstr>Who are we talking about?</vt:lpstr>
      <vt:lpstr>Who are we talking about?</vt:lpstr>
      <vt:lpstr>Who else?</vt:lpstr>
      <vt:lpstr>Losses</vt:lpstr>
      <vt:lpstr>Fears</vt:lpstr>
      <vt:lpstr>People of faith - questions</vt:lpstr>
      <vt:lpstr>What makes a difference?</vt:lpstr>
      <vt:lpstr>Making a difference for loved ones</vt:lpstr>
      <vt:lpstr>Whatever we offer is good enough.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Elisabeth Kubler Ross</dc:title>
  <dc:creator>Rev Marion Chatterley</dc:creator>
  <cp:lastModifiedBy>Maureen</cp:lastModifiedBy>
  <cp:revision>9</cp:revision>
  <dcterms:created xsi:type="dcterms:W3CDTF">2021-04-22T12:53:24Z</dcterms:created>
  <dcterms:modified xsi:type="dcterms:W3CDTF">2022-01-10T22:06:41Z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0x0101000927F8BEB0115144A90523ED99B79E8F</vt:lpwstr>
  </property>
</Properties>
</file>